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2" r:id="rId2"/>
    <p:sldId id="267" r:id="rId3"/>
    <p:sldId id="274" r:id="rId4"/>
    <p:sldId id="268" r:id="rId5"/>
    <p:sldId id="279" r:id="rId6"/>
    <p:sldId id="280" r:id="rId7"/>
    <p:sldId id="281" r:id="rId8"/>
    <p:sldId id="278" r:id="rId9"/>
    <p:sldId id="283" r:id="rId10"/>
    <p:sldId id="284" r:id="rId11"/>
    <p:sldId id="285" r:id="rId12"/>
    <p:sldId id="286" r:id="rId13"/>
    <p:sldId id="288" r:id="rId14"/>
    <p:sldId id="289" r:id="rId15"/>
    <p:sldId id="290" r:id="rId16"/>
    <p:sldId id="291" r:id="rId17"/>
    <p:sldId id="293" r:id="rId18"/>
    <p:sldId id="294" r:id="rId19"/>
    <p:sldId id="349" r:id="rId20"/>
    <p:sldId id="292" r:id="rId21"/>
    <p:sldId id="277" r:id="rId2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666666"/>
    <a:srgbClr val="FECC99"/>
    <a:srgbClr val="FEE6CC"/>
    <a:srgbClr val="CCDFDB"/>
    <a:srgbClr val="E5F0EC"/>
    <a:srgbClr val="D7E59A"/>
    <a:srgbClr val="EBF1CB"/>
    <a:srgbClr val="CDD5E0"/>
    <a:srgbClr val="E6EB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681" autoAdjust="0"/>
  </p:normalViewPr>
  <p:slideViewPr>
    <p:cSldViewPr snapToGrid="0" snapToObjects="1">
      <p:cViewPr varScale="1">
        <p:scale>
          <a:sx n="87" d="100"/>
          <a:sy n="87" d="100"/>
        </p:scale>
        <p:origin x="200"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16F17-FF12-814E-936A-620B3383A43B}" type="datetimeFigureOut">
              <a:rPr lang="sv-SE" smtClean="0"/>
              <a:t>2022-09-12</a:t>
            </a:fld>
            <a:endParaRPr/>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5A434-646A-2746-9BDC-885B2382B33E}" type="slidenum">
              <a:rPr lang="sv-SE" smtClean="0"/>
              <a:t>‹#›</a:t>
            </a:fld>
            <a:endParaRPr/>
          </a:p>
        </p:txBody>
      </p:sp>
    </p:spTree>
    <p:extLst>
      <p:ext uri="{BB962C8B-B14F-4D97-AF65-F5344CB8AC3E}">
        <p14:creationId xmlns:p14="http://schemas.microsoft.com/office/powerpoint/2010/main" val="2231822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Thanks</a:t>
            </a:r>
          </a:p>
        </p:txBody>
      </p:sp>
      <p:sp>
        <p:nvSpPr>
          <p:cNvPr id="4" name="Slide Number Placeholder 3"/>
          <p:cNvSpPr>
            <a:spLocks noGrp="1"/>
          </p:cNvSpPr>
          <p:nvPr>
            <p:ph type="sldNum" idx="10"/>
          </p:nvPr>
        </p:nvSpPr>
        <p:spPr/>
        <p:txBody>
          <a:bodyPr/>
          <a:lstStyle/>
          <a:p>
            <a:pPr algn="r"/>
            <a:fld id="{5E196ED8-1FC7-40F7-B8C5-4DADC600CCC5}" type="slidenum">
              <a:rPr lang="en-US" sz="1400" smtClean="0">
                <a:latin typeface="Times New Roman"/>
              </a:rPr>
              <a:t>19</a:t>
            </a:fld>
            <a:endParaRPr lang="en-US"/>
          </a:p>
        </p:txBody>
      </p:sp>
    </p:spTree>
    <p:extLst>
      <p:ext uri="{BB962C8B-B14F-4D97-AF65-F5344CB8AC3E}">
        <p14:creationId xmlns:p14="http://schemas.microsoft.com/office/powerpoint/2010/main" val="2306037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First slide">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5105BBA5-0B01-43EB-96EC-725AF28E5A8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ktangel 5">
            <a:extLst>
              <a:ext uri="{FF2B5EF4-FFF2-40B4-BE49-F238E27FC236}">
                <a16:creationId xmlns:a16="http://schemas.microsoft.com/office/drawing/2014/main" id="{BB3141B3-566C-47FF-8C29-67289995D2FA}"/>
              </a:ext>
            </a:extLst>
          </p:cNvPr>
          <p:cNvSpPr/>
          <p:nvPr userDrawn="1"/>
        </p:nvSpPr>
        <p:spPr>
          <a:xfrm>
            <a:off x="0" y="447675"/>
            <a:ext cx="292101" cy="6410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objekt 6">
            <a:extLst>
              <a:ext uri="{FF2B5EF4-FFF2-40B4-BE49-F238E27FC236}">
                <a16:creationId xmlns:a16="http://schemas.microsoft.com/office/drawing/2014/main" id="{B965145F-CDA4-4965-A7C5-ACBA59393460}"/>
              </a:ext>
            </a:extLst>
          </p:cNvPr>
          <p:cNvPicPr>
            <a:picLocks noChangeAspect="1"/>
          </p:cNvPicPr>
          <p:nvPr userDrawn="1"/>
        </p:nvPicPr>
        <p:blipFill>
          <a:blip r:embed="rId2"/>
          <a:stretch>
            <a:fillRect/>
          </a:stretch>
        </p:blipFill>
        <p:spPr>
          <a:xfrm>
            <a:off x="1703069" y="1048935"/>
            <a:ext cx="8872165" cy="4760129"/>
          </a:xfrm>
          <a:prstGeom prst="rect">
            <a:avLst/>
          </a:prstGeom>
        </p:spPr>
      </p:pic>
    </p:spTree>
    <p:extLst>
      <p:ext uri="{BB962C8B-B14F-4D97-AF65-F5344CB8AC3E}">
        <p14:creationId xmlns:p14="http://schemas.microsoft.com/office/powerpoint/2010/main" val="128748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4C1ADE6-C058-9C40-B135-034EB97B437C}"/>
              </a:ext>
            </a:extLst>
          </p:cNvPr>
          <p:cNvSpPr>
            <a:spLocks noGrp="1"/>
          </p:cNvSpPr>
          <p:nvPr>
            <p:ph type="title" hasCustomPrompt="1"/>
          </p:nvPr>
        </p:nvSpPr>
        <p:spPr>
          <a:xfrm>
            <a:off x="1103709" y="265373"/>
            <a:ext cx="9360000" cy="657339"/>
          </a:xfrm>
        </p:spPr>
        <p:txBody>
          <a:bodyPr lIns="90000" bIns="18000"/>
          <a:lstStyle>
            <a:lvl1pPr>
              <a:defRPr/>
            </a:lvl1pPr>
          </a:lstStyle>
          <a:p>
            <a:r>
              <a:rPr lang="sv-SE"/>
              <a:t>Headline</a:t>
            </a:r>
          </a:p>
        </p:txBody>
      </p:sp>
      <p:sp>
        <p:nvSpPr>
          <p:cNvPr id="4" name="Platshållare för datum 3">
            <a:extLst>
              <a:ext uri="{FF2B5EF4-FFF2-40B4-BE49-F238E27FC236}">
                <a16:creationId xmlns:a16="http://schemas.microsoft.com/office/drawing/2014/main" id="{996A591D-7BEE-2A48-BD08-DCDF3D90DE3E}"/>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sp>
        <p:nvSpPr>
          <p:cNvPr id="5" name="Platshållare för sidfot 4">
            <a:extLst>
              <a:ext uri="{FF2B5EF4-FFF2-40B4-BE49-F238E27FC236}">
                <a16:creationId xmlns:a16="http://schemas.microsoft.com/office/drawing/2014/main" id="{3A0D4D5C-5B1B-1441-A13B-8613512E59E2}"/>
              </a:ext>
            </a:extLst>
          </p:cNvPr>
          <p:cNvSpPr>
            <a:spLocks noGrp="1"/>
          </p:cNvSpPr>
          <p:nvPr>
            <p:ph type="ftr" sz="quarter" idx="11"/>
          </p:nvPr>
        </p:nvSpPr>
        <p:spPr>
          <a:xfrm>
            <a:off x="2053244" y="6475270"/>
            <a:ext cx="4320448" cy="365125"/>
          </a:xfrm>
        </p:spPr>
        <p:txBody>
          <a:bodyPr/>
          <a:lstStyle/>
          <a:p>
            <a:r>
              <a:rPr lang="sv-SE"/>
              <a:t>PRESENTATION TITLE / FOOTER</a:t>
            </a:r>
          </a:p>
        </p:txBody>
      </p:sp>
      <p:sp>
        <p:nvSpPr>
          <p:cNvPr id="6" name="Platshållare för bildnummer 5">
            <a:extLst>
              <a:ext uri="{FF2B5EF4-FFF2-40B4-BE49-F238E27FC236}">
                <a16:creationId xmlns:a16="http://schemas.microsoft.com/office/drawing/2014/main" id="{184FAE50-4669-D540-A55E-354FF0C59458}"/>
              </a:ext>
            </a:extLst>
          </p:cNvPr>
          <p:cNvSpPr>
            <a:spLocks noGrp="1"/>
          </p:cNvSpPr>
          <p:nvPr>
            <p:ph type="sldNum" sz="quarter" idx="12"/>
          </p:nvPr>
        </p:nvSpPr>
        <p:spPr>
          <a:xfrm>
            <a:off x="8735292" y="6475270"/>
            <a:ext cx="2743200" cy="365125"/>
          </a:xfrm>
        </p:spPr>
        <p:txBody>
          <a:bodyPr/>
          <a:lstStyle/>
          <a:p>
            <a:fld id="{F7283078-D760-1647-8B80-66BA8B52336D}" type="slidenum">
              <a:rPr lang="sv-SE" smtClean="0"/>
              <a:t>‹#›</a:t>
            </a:fld>
            <a:endParaRPr lang="sv-SE"/>
          </a:p>
        </p:txBody>
      </p:sp>
      <p:sp>
        <p:nvSpPr>
          <p:cNvPr id="14" name="Platshållare för text 13">
            <a:extLst>
              <a:ext uri="{FF2B5EF4-FFF2-40B4-BE49-F238E27FC236}">
                <a16:creationId xmlns:a16="http://schemas.microsoft.com/office/drawing/2014/main" id="{DD16215C-7D16-4D0F-BA5D-E02EED6FB2D9}"/>
              </a:ext>
            </a:extLst>
          </p:cNvPr>
          <p:cNvSpPr>
            <a:spLocks noGrp="1"/>
          </p:cNvSpPr>
          <p:nvPr>
            <p:ph type="body" sz="quarter" idx="14" hasCustomPrompt="1"/>
          </p:nvPr>
        </p:nvSpPr>
        <p:spPr>
          <a:xfrm>
            <a:off x="1103709" y="931026"/>
            <a:ext cx="9360000" cy="507076"/>
          </a:xfrm>
        </p:spPr>
        <p:txBody>
          <a:bodyPr lIns="90000" tIns="18000">
            <a:noAutofit/>
          </a:bodyPr>
          <a:lstStyle>
            <a:lvl1pPr marL="0" indent="0">
              <a:spcBef>
                <a:spcPts val="0"/>
              </a:spcBef>
              <a:buFontTx/>
              <a:buNone/>
              <a:defRPr sz="2200">
                <a:solidFill>
                  <a:schemeClr val="accent1"/>
                </a:solidFill>
              </a:defRPr>
            </a:lvl1pPr>
            <a:lvl2pPr marL="82550" indent="0">
              <a:buNone/>
              <a:defRPr/>
            </a:lvl2pPr>
          </a:lstStyle>
          <a:p>
            <a:pPr lvl="0"/>
            <a:r>
              <a:rPr lang="sv-SE"/>
              <a:t>Sub-headline</a:t>
            </a:r>
          </a:p>
        </p:txBody>
      </p:sp>
      <p:sp>
        <p:nvSpPr>
          <p:cNvPr id="10" name="Rektangel 9">
            <a:extLst>
              <a:ext uri="{FF2B5EF4-FFF2-40B4-BE49-F238E27FC236}">
                <a16:creationId xmlns:a16="http://schemas.microsoft.com/office/drawing/2014/main" id="{A5E954D6-E4D2-47AD-A504-7408EC606D35}"/>
              </a:ext>
            </a:extLst>
          </p:cNvPr>
          <p:cNvSpPr/>
          <p:nvPr userDrawn="1"/>
        </p:nvSpPr>
        <p:spPr>
          <a:xfrm>
            <a:off x="0" y="447675"/>
            <a:ext cx="292101" cy="641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objekt 10">
            <a:extLst>
              <a:ext uri="{FF2B5EF4-FFF2-40B4-BE49-F238E27FC236}">
                <a16:creationId xmlns:a16="http://schemas.microsoft.com/office/drawing/2014/main" id="{6DD4ACE8-21C9-474B-A84B-6E399CB9FBD5}"/>
              </a:ext>
            </a:extLst>
          </p:cNvPr>
          <p:cNvPicPr>
            <a:picLocks noChangeAspect="1"/>
          </p:cNvPicPr>
          <p:nvPr userDrawn="1"/>
        </p:nvPicPr>
        <p:blipFill>
          <a:blip r:embed="rId2"/>
          <a:srcRect/>
          <a:stretch/>
        </p:blipFill>
        <p:spPr>
          <a:xfrm>
            <a:off x="10924611" y="417443"/>
            <a:ext cx="826394" cy="800100"/>
          </a:xfrm>
          <a:prstGeom prst="rect">
            <a:avLst/>
          </a:prstGeom>
        </p:spPr>
      </p:pic>
      <p:sp>
        <p:nvSpPr>
          <p:cNvPr id="7" name="Platshållare för diagram 6">
            <a:extLst>
              <a:ext uri="{FF2B5EF4-FFF2-40B4-BE49-F238E27FC236}">
                <a16:creationId xmlns:a16="http://schemas.microsoft.com/office/drawing/2014/main" id="{FA784AEE-BB11-4271-AB33-DE0774105604}"/>
              </a:ext>
            </a:extLst>
          </p:cNvPr>
          <p:cNvSpPr>
            <a:spLocks noGrp="1"/>
          </p:cNvSpPr>
          <p:nvPr>
            <p:ph type="chart" sz="quarter" idx="15"/>
          </p:nvPr>
        </p:nvSpPr>
        <p:spPr>
          <a:xfrm>
            <a:off x="1103313" y="1657350"/>
            <a:ext cx="7767637" cy="4445000"/>
          </a:xfrm>
        </p:spPr>
        <p:txBody>
          <a:bodyPr/>
          <a:lstStyle>
            <a:lvl1pPr algn="ctr">
              <a:defRPr sz="800" cap="all" baseline="0"/>
            </a:lvl1pPr>
          </a:lstStyle>
          <a:p>
            <a:r>
              <a:rPr lang="en-US"/>
              <a:t>Click icon to add chart</a:t>
            </a:r>
            <a:endParaRPr lang="sv-SE"/>
          </a:p>
        </p:txBody>
      </p:sp>
    </p:spTree>
    <p:extLst>
      <p:ext uri="{BB962C8B-B14F-4D97-AF65-F5344CB8AC3E}">
        <p14:creationId xmlns:p14="http://schemas.microsoft.com/office/powerpoint/2010/main" val="131755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4C1ADE6-C058-9C40-B135-034EB97B437C}"/>
              </a:ext>
            </a:extLst>
          </p:cNvPr>
          <p:cNvSpPr>
            <a:spLocks noGrp="1"/>
          </p:cNvSpPr>
          <p:nvPr>
            <p:ph type="title" hasCustomPrompt="1"/>
          </p:nvPr>
        </p:nvSpPr>
        <p:spPr>
          <a:xfrm>
            <a:off x="1103709" y="265373"/>
            <a:ext cx="9360000" cy="657339"/>
          </a:xfrm>
        </p:spPr>
        <p:txBody>
          <a:bodyPr lIns="90000" bIns="18000"/>
          <a:lstStyle>
            <a:lvl1pPr>
              <a:defRPr/>
            </a:lvl1pPr>
          </a:lstStyle>
          <a:p>
            <a:r>
              <a:rPr lang="sv-SE"/>
              <a:t>Headline</a:t>
            </a:r>
          </a:p>
        </p:txBody>
      </p:sp>
      <p:sp>
        <p:nvSpPr>
          <p:cNvPr id="5" name="Platshållare för sidfot 4">
            <a:extLst>
              <a:ext uri="{FF2B5EF4-FFF2-40B4-BE49-F238E27FC236}">
                <a16:creationId xmlns:a16="http://schemas.microsoft.com/office/drawing/2014/main" id="{3A0D4D5C-5B1B-1441-A13B-8613512E59E2}"/>
              </a:ext>
            </a:extLst>
          </p:cNvPr>
          <p:cNvSpPr>
            <a:spLocks noGrp="1"/>
          </p:cNvSpPr>
          <p:nvPr>
            <p:ph type="ftr" sz="quarter" idx="11"/>
          </p:nvPr>
        </p:nvSpPr>
        <p:spPr>
          <a:xfrm>
            <a:off x="2053244" y="6475270"/>
            <a:ext cx="4320448" cy="365125"/>
          </a:xfrm>
        </p:spPr>
        <p:txBody>
          <a:bodyPr/>
          <a:lstStyle/>
          <a:p>
            <a:r>
              <a:rPr lang="sv-SE" dirty="0"/>
              <a:t>PRESENTATION TITLE/FOOTER</a:t>
            </a:r>
          </a:p>
        </p:txBody>
      </p:sp>
      <p:sp>
        <p:nvSpPr>
          <p:cNvPr id="6" name="Platshållare för bildnummer 5">
            <a:extLst>
              <a:ext uri="{FF2B5EF4-FFF2-40B4-BE49-F238E27FC236}">
                <a16:creationId xmlns:a16="http://schemas.microsoft.com/office/drawing/2014/main" id="{184FAE50-4669-D540-A55E-354FF0C59458}"/>
              </a:ext>
            </a:extLst>
          </p:cNvPr>
          <p:cNvSpPr>
            <a:spLocks noGrp="1"/>
          </p:cNvSpPr>
          <p:nvPr>
            <p:ph type="sldNum" sz="quarter" idx="12"/>
          </p:nvPr>
        </p:nvSpPr>
        <p:spPr>
          <a:xfrm>
            <a:off x="8735292" y="6475270"/>
            <a:ext cx="2743200" cy="365125"/>
          </a:xfrm>
        </p:spPr>
        <p:txBody>
          <a:bodyPr/>
          <a:lstStyle/>
          <a:p>
            <a:fld id="{F7283078-D760-1647-8B80-66BA8B52336D}" type="slidenum">
              <a:rPr lang="sv-SE" smtClean="0"/>
              <a:t>‹#›</a:t>
            </a:fld>
            <a:endParaRPr lang="sv-SE"/>
          </a:p>
        </p:txBody>
      </p:sp>
      <p:sp>
        <p:nvSpPr>
          <p:cNvPr id="14" name="Platshållare för text 13">
            <a:extLst>
              <a:ext uri="{FF2B5EF4-FFF2-40B4-BE49-F238E27FC236}">
                <a16:creationId xmlns:a16="http://schemas.microsoft.com/office/drawing/2014/main" id="{DD16215C-7D16-4D0F-BA5D-E02EED6FB2D9}"/>
              </a:ext>
            </a:extLst>
          </p:cNvPr>
          <p:cNvSpPr>
            <a:spLocks noGrp="1"/>
          </p:cNvSpPr>
          <p:nvPr>
            <p:ph type="body" sz="quarter" idx="14" hasCustomPrompt="1"/>
          </p:nvPr>
        </p:nvSpPr>
        <p:spPr>
          <a:xfrm>
            <a:off x="1103709" y="931026"/>
            <a:ext cx="9360000" cy="507076"/>
          </a:xfrm>
        </p:spPr>
        <p:txBody>
          <a:bodyPr lIns="90000" tIns="18000">
            <a:noAutofit/>
          </a:bodyPr>
          <a:lstStyle>
            <a:lvl1pPr marL="0" indent="0">
              <a:spcBef>
                <a:spcPts val="0"/>
              </a:spcBef>
              <a:buFontTx/>
              <a:buNone/>
              <a:defRPr sz="2200">
                <a:solidFill>
                  <a:schemeClr val="accent1"/>
                </a:solidFill>
              </a:defRPr>
            </a:lvl1pPr>
            <a:lvl2pPr marL="82550" indent="0">
              <a:buNone/>
              <a:defRPr/>
            </a:lvl2pPr>
          </a:lstStyle>
          <a:p>
            <a:pPr lvl="0"/>
            <a:r>
              <a:rPr lang="sv-SE"/>
              <a:t>Sub-headline</a:t>
            </a:r>
          </a:p>
        </p:txBody>
      </p:sp>
      <p:sp>
        <p:nvSpPr>
          <p:cNvPr id="10" name="Rektangel 9">
            <a:extLst>
              <a:ext uri="{FF2B5EF4-FFF2-40B4-BE49-F238E27FC236}">
                <a16:creationId xmlns:a16="http://schemas.microsoft.com/office/drawing/2014/main" id="{A5E954D6-E4D2-47AD-A504-7408EC606D35}"/>
              </a:ext>
            </a:extLst>
          </p:cNvPr>
          <p:cNvSpPr/>
          <p:nvPr userDrawn="1"/>
        </p:nvSpPr>
        <p:spPr>
          <a:xfrm>
            <a:off x="0" y="447675"/>
            <a:ext cx="292101" cy="641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objekt 10">
            <a:extLst>
              <a:ext uri="{FF2B5EF4-FFF2-40B4-BE49-F238E27FC236}">
                <a16:creationId xmlns:a16="http://schemas.microsoft.com/office/drawing/2014/main" id="{6DD4ACE8-21C9-474B-A84B-6E399CB9FBD5}"/>
              </a:ext>
            </a:extLst>
          </p:cNvPr>
          <p:cNvPicPr>
            <a:picLocks noChangeAspect="1"/>
          </p:cNvPicPr>
          <p:nvPr userDrawn="1"/>
        </p:nvPicPr>
        <p:blipFill>
          <a:blip r:embed="rId2"/>
          <a:srcRect/>
          <a:stretch/>
        </p:blipFill>
        <p:spPr>
          <a:xfrm>
            <a:off x="10924611" y="417443"/>
            <a:ext cx="826394" cy="800100"/>
          </a:xfrm>
          <a:prstGeom prst="rect">
            <a:avLst/>
          </a:prstGeom>
        </p:spPr>
      </p:pic>
      <p:sp>
        <p:nvSpPr>
          <p:cNvPr id="8" name="Platshållare för tabell 7">
            <a:extLst>
              <a:ext uri="{FF2B5EF4-FFF2-40B4-BE49-F238E27FC236}">
                <a16:creationId xmlns:a16="http://schemas.microsoft.com/office/drawing/2014/main" id="{489D1BD7-202A-4115-BE6C-1B053CFFDE1E}"/>
              </a:ext>
            </a:extLst>
          </p:cNvPr>
          <p:cNvSpPr>
            <a:spLocks noGrp="1"/>
          </p:cNvSpPr>
          <p:nvPr>
            <p:ph type="tbl" sz="quarter" idx="15"/>
          </p:nvPr>
        </p:nvSpPr>
        <p:spPr>
          <a:xfrm>
            <a:off x="1103313" y="1614488"/>
            <a:ext cx="9359900" cy="4406900"/>
          </a:xfrm>
        </p:spPr>
        <p:txBody>
          <a:bodyPr/>
          <a:lstStyle>
            <a:lvl1pPr algn="ctr">
              <a:defRPr sz="800" cap="all" baseline="0"/>
            </a:lvl1pPr>
          </a:lstStyle>
          <a:p>
            <a:r>
              <a:rPr lang="en-US"/>
              <a:t>Click icon to add table</a:t>
            </a:r>
            <a:endParaRPr lang="sv-SE"/>
          </a:p>
        </p:txBody>
      </p:sp>
      <p:sp>
        <p:nvSpPr>
          <p:cNvPr id="12" name="Platshållare för datum 3">
            <a:extLst>
              <a:ext uri="{FF2B5EF4-FFF2-40B4-BE49-F238E27FC236}">
                <a16:creationId xmlns:a16="http://schemas.microsoft.com/office/drawing/2014/main" id="{EF177138-95E5-674B-B010-143A8CD1453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spTree>
    <p:extLst>
      <p:ext uri="{BB962C8B-B14F-4D97-AF65-F5344CB8AC3E}">
        <p14:creationId xmlns:p14="http://schemas.microsoft.com/office/powerpoint/2010/main" val="422518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BE7B1DDB-F4AA-4E8D-BD07-905FE45A5555}"/>
              </a:ext>
            </a:extLst>
          </p:cNvPr>
          <p:cNvSpPr/>
          <p:nvPr userDrawn="1"/>
        </p:nvSpPr>
        <p:spPr>
          <a:xfrm>
            <a:off x="0" y="388593"/>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Rubrik 1">
            <a:extLst>
              <a:ext uri="{FF2B5EF4-FFF2-40B4-BE49-F238E27FC236}">
                <a16:creationId xmlns:a16="http://schemas.microsoft.com/office/drawing/2014/main" id="{34780BC8-191C-6D4B-93F3-54A06FD4FE76}"/>
              </a:ext>
            </a:extLst>
          </p:cNvPr>
          <p:cNvSpPr>
            <a:spLocks noGrp="1"/>
          </p:cNvSpPr>
          <p:nvPr>
            <p:ph type="ctrTitle"/>
          </p:nvPr>
        </p:nvSpPr>
        <p:spPr>
          <a:xfrm>
            <a:off x="1930395" y="1153621"/>
            <a:ext cx="8640000" cy="2387600"/>
          </a:xfrm>
        </p:spPr>
        <p:txBody>
          <a:bodyPr anchor="b">
            <a:noAutofit/>
          </a:bodyPr>
          <a:lstStyle>
            <a:lvl1pPr algn="l">
              <a:lnSpc>
                <a:spcPct val="100000"/>
              </a:lnSpc>
              <a:defRPr sz="420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sv-SE" dirty="0"/>
          </a:p>
        </p:txBody>
      </p:sp>
      <p:sp>
        <p:nvSpPr>
          <p:cNvPr id="8" name="Rektangel 7">
            <a:extLst>
              <a:ext uri="{FF2B5EF4-FFF2-40B4-BE49-F238E27FC236}">
                <a16:creationId xmlns:a16="http://schemas.microsoft.com/office/drawing/2014/main" id="{EC66F586-F662-4573-A59B-7D4EDD05A153}"/>
              </a:ext>
            </a:extLst>
          </p:cNvPr>
          <p:cNvSpPr/>
          <p:nvPr userDrawn="1"/>
        </p:nvSpPr>
        <p:spPr>
          <a:xfrm>
            <a:off x="-2" y="447675"/>
            <a:ext cx="292101" cy="6410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objekt 8">
            <a:extLst>
              <a:ext uri="{FF2B5EF4-FFF2-40B4-BE49-F238E27FC236}">
                <a16:creationId xmlns:a16="http://schemas.microsoft.com/office/drawing/2014/main" id="{3193CED5-E020-4279-918D-055F43A9188C}"/>
              </a:ext>
            </a:extLst>
          </p:cNvPr>
          <p:cNvPicPr>
            <a:picLocks noChangeAspect="1"/>
          </p:cNvPicPr>
          <p:nvPr userDrawn="1"/>
        </p:nvPicPr>
        <p:blipFill>
          <a:blip r:embed="rId2"/>
          <a:stretch>
            <a:fillRect/>
          </a:stretch>
        </p:blipFill>
        <p:spPr>
          <a:xfrm>
            <a:off x="10924611" y="417443"/>
            <a:ext cx="826395" cy="800100"/>
          </a:xfrm>
          <a:prstGeom prst="rect">
            <a:avLst/>
          </a:prstGeom>
        </p:spPr>
      </p:pic>
    </p:spTree>
    <p:extLst>
      <p:ext uri="{BB962C8B-B14F-4D97-AF65-F5344CB8AC3E}">
        <p14:creationId xmlns:p14="http://schemas.microsoft.com/office/powerpoint/2010/main" val="394979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BE7B1DDB-F4AA-4E8D-BD07-905FE45A5555}"/>
              </a:ext>
            </a:extLst>
          </p:cNvPr>
          <p:cNvSpPr/>
          <p:nvPr userDrawn="1"/>
        </p:nvSpPr>
        <p:spPr>
          <a:xfrm>
            <a:off x="-2"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Rubrik 1">
            <a:extLst>
              <a:ext uri="{FF2B5EF4-FFF2-40B4-BE49-F238E27FC236}">
                <a16:creationId xmlns:a16="http://schemas.microsoft.com/office/drawing/2014/main" id="{34780BC8-191C-6D4B-93F3-54A06FD4FE76}"/>
              </a:ext>
            </a:extLst>
          </p:cNvPr>
          <p:cNvSpPr>
            <a:spLocks noGrp="1"/>
          </p:cNvSpPr>
          <p:nvPr>
            <p:ph type="ctrTitle"/>
          </p:nvPr>
        </p:nvSpPr>
        <p:spPr>
          <a:xfrm>
            <a:off x="1930395" y="1153621"/>
            <a:ext cx="8640000" cy="2387600"/>
          </a:xfrm>
        </p:spPr>
        <p:txBody>
          <a:bodyPr anchor="b">
            <a:noAutofit/>
          </a:bodyPr>
          <a:lstStyle>
            <a:lvl1pPr algn="l">
              <a:lnSpc>
                <a:spcPct val="100000"/>
              </a:lnSpc>
              <a:defRPr sz="420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sv-SE" dirty="0"/>
          </a:p>
        </p:txBody>
      </p:sp>
      <p:sp>
        <p:nvSpPr>
          <p:cNvPr id="3" name="Underrubrik 2">
            <a:extLst>
              <a:ext uri="{FF2B5EF4-FFF2-40B4-BE49-F238E27FC236}">
                <a16:creationId xmlns:a16="http://schemas.microsoft.com/office/drawing/2014/main" id="{81DF3056-F3A8-2949-876C-528413E342C4}"/>
              </a:ext>
            </a:extLst>
          </p:cNvPr>
          <p:cNvSpPr>
            <a:spLocks noGrp="1"/>
          </p:cNvSpPr>
          <p:nvPr>
            <p:ph type="subTitle" idx="1"/>
          </p:nvPr>
        </p:nvSpPr>
        <p:spPr>
          <a:xfrm>
            <a:off x="1930395" y="3883393"/>
            <a:ext cx="8640000" cy="921363"/>
          </a:xfrm>
          <a:prstGeom prst="rect">
            <a:avLst/>
          </a:prstGeom>
        </p:spPr>
        <p:txBody>
          <a:bodyPr lIns="90000">
            <a:noAutofit/>
          </a:bodyPr>
          <a:lstStyle>
            <a:lvl1pPr marL="0" indent="0" algn="l">
              <a:lnSpc>
                <a:spcPct val="100000"/>
              </a:lnSpc>
              <a:spcBef>
                <a:spcPts val="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dirty="0"/>
          </a:p>
        </p:txBody>
      </p:sp>
      <p:sp>
        <p:nvSpPr>
          <p:cNvPr id="8" name="Rektangel 7">
            <a:extLst>
              <a:ext uri="{FF2B5EF4-FFF2-40B4-BE49-F238E27FC236}">
                <a16:creationId xmlns:a16="http://schemas.microsoft.com/office/drawing/2014/main" id="{EC66F586-F662-4573-A59B-7D4EDD05A153}"/>
              </a:ext>
            </a:extLst>
          </p:cNvPr>
          <p:cNvSpPr/>
          <p:nvPr userDrawn="1"/>
        </p:nvSpPr>
        <p:spPr>
          <a:xfrm>
            <a:off x="-2" y="447675"/>
            <a:ext cx="292101" cy="6410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objekt 8">
            <a:extLst>
              <a:ext uri="{FF2B5EF4-FFF2-40B4-BE49-F238E27FC236}">
                <a16:creationId xmlns:a16="http://schemas.microsoft.com/office/drawing/2014/main" id="{3193CED5-E020-4279-918D-055F43A9188C}"/>
              </a:ext>
            </a:extLst>
          </p:cNvPr>
          <p:cNvPicPr>
            <a:picLocks noChangeAspect="1"/>
          </p:cNvPicPr>
          <p:nvPr userDrawn="1"/>
        </p:nvPicPr>
        <p:blipFill>
          <a:blip r:embed="rId2"/>
          <a:stretch>
            <a:fillRect/>
          </a:stretch>
        </p:blipFill>
        <p:spPr>
          <a:xfrm>
            <a:off x="10924611" y="417443"/>
            <a:ext cx="826395" cy="800100"/>
          </a:xfrm>
          <a:prstGeom prst="rect">
            <a:avLst/>
          </a:prstGeom>
        </p:spPr>
      </p:pic>
      <p:sp>
        <p:nvSpPr>
          <p:cNvPr id="15" name="Platshållare för text 14">
            <a:extLst>
              <a:ext uri="{FF2B5EF4-FFF2-40B4-BE49-F238E27FC236}">
                <a16:creationId xmlns:a16="http://schemas.microsoft.com/office/drawing/2014/main" id="{EA5DA2EE-60AD-41D0-96B0-DDF02E0AE545}"/>
              </a:ext>
            </a:extLst>
          </p:cNvPr>
          <p:cNvSpPr>
            <a:spLocks noGrp="1"/>
          </p:cNvSpPr>
          <p:nvPr>
            <p:ph type="body" sz="quarter" idx="10" hasCustomPrompt="1"/>
          </p:nvPr>
        </p:nvSpPr>
        <p:spPr>
          <a:xfrm>
            <a:off x="1930395" y="5605695"/>
            <a:ext cx="6290892" cy="459883"/>
          </a:xfrm>
          <a:prstGeom prst="rect">
            <a:avLst/>
          </a:prstGeom>
        </p:spPr>
        <p:txBody>
          <a:bodyPr lIns="90000" tIns="18000" bIns="36000" anchor="b" anchorCtr="0">
            <a:noAutofit/>
          </a:bodyPr>
          <a:lstStyle>
            <a:lvl1pPr marL="0" indent="0">
              <a:lnSpc>
                <a:spcPct val="100000"/>
              </a:lnSpc>
              <a:spcBef>
                <a:spcPts val="0"/>
              </a:spcBef>
              <a:buFontTx/>
              <a:buNone/>
              <a:defRPr sz="1200" b="1" strike="noStrike" cap="all" spc="120" baseline="0">
                <a:solidFill>
                  <a:schemeClr val="bg1"/>
                </a:solidFill>
              </a:defRPr>
            </a:lvl1pPr>
          </a:lstStyle>
          <a:p>
            <a:pPr lvl="0"/>
            <a:r>
              <a:rPr lang="sv-SE"/>
              <a:t>presented by &lt;name nameson&gt;</a:t>
            </a:r>
          </a:p>
        </p:txBody>
      </p:sp>
      <p:sp>
        <p:nvSpPr>
          <p:cNvPr id="10" name="Platshållare för datum 3">
            <a:extLst>
              <a:ext uri="{FF2B5EF4-FFF2-40B4-BE49-F238E27FC236}">
                <a16:creationId xmlns:a16="http://schemas.microsoft.com/office/drawing/2014/main" id="{5CE429DE-35D4-F144-9881-2C3DD8ABB666}"/>
              </a:ext>
            </a:extLst>
          </p:cNvPr>
          <p:cNvSpPr>
            <a:spLocks noGrp="1"/>
          </p:cNvSpPr>
          <p:nvPr>
            <p:ph type="dt" sz="half" idx="10"/>
          </p:nvPr>
        </p:nvSpPr>
        <p:spPr>
          <a:xfrm>
            <a:off x="1930395" y="6096663"/>
            <a:ext cx="1241068" cy="365125"/>
          </a:xfrm>
        </p:spPr>
        <p:txBody>
          <a:bodyPr/>
          <a:lstStyle>
            <a:lvl1pPr>
              <a:defRPr sz="1200"/>
            </a:lvl1pPr>
          </a:lstStyle>
          <a:p>
            <a:fld id="{18896B66-0B3A-474C-9C9C-E4F07B1F5DAD}" type="datetime1">
              <a:rPr lang="sv-SE" smtClean="0"/>
              <a:pPr/>
              <a:t>2022-09-12</a:t>
            </a:fld>
            <a:endParaRPr lang="sv-SE" dirty="0"/>
          </a:p>
        </p:txBody>
      </p:sp>
    </p:spTree>
    <p:extLst>
      <p:ext uri="{BB962C8B-B14F-4D97-AF65-F5344CB8AC3E}">
        <p14:creationId xmlns:p14="http://schemas.microsoft.com/office/powerpoint/2010/main" val="140138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9BCCEAFE-E21B-43CF-80C4-FF01C3F9D479}"/>
              </a:ext>
            </a:extLst>
          </p:cNvPr>
          <p:cNvSpPr/>
          <p:nvPr userDrawn="1"/>
        </p:nvSpPr>
        <p:spPr>
          <a:xfrm>
            <a:off x="0" y="16274"/>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Rubrik 1">
            <a:extLst>
              <a:ext uri="{FF2B5EF4-FFF2-40B4-BE49-F238E27FC236}">
                <a16:creationId xmlns:a16="http://schemas.microsoft.com/office/drawing/2014/main" id="{74C1ADE6-C058-9C40-B135-034EB97B437C}"/>
              </a:ext>
            </a:extLst>
          </p:cNvPr>
          <p:cNvSpPr>
            <a:spLocks noGrp="1"/>
          </p:cNvSpPr>
          <p:nvPr>
            <p:ph type="title" hasCustomPrompt="1"/>
          </p:nvPr>
        </p:nvSpPr>
        <p:spPr>
          <a:xfrm>
            <a:off x="1103709" y="265373"/>
            <a:ext cx="9360000" cy="657339"/>
          </a:xfrm>
        </p:spPr>
        <p:txBody>
          <a:bodyPr lIns="90000" bIns="18000"/>
          <a:lstStyle>
            <a:lvl1pPr>
              <a:defRPr>
                <a:solidFill>
                  <a:schemeClr val="bg1"/>
                </a:solidFill>
              </a:defRPr>
            </a:lvl1pPr>
          </a:lstStyle>
          <a:p>
            <a:r>
              <a:rPr lang="sv-SE"/>
              <a:t>Headline</a:t>
            </a:r>
          </a:p>
        </p:txBody>
      </p:sp>
      <p:sp>
        <p:nvSpPr>
          <p:cNvPr id="5" name="Platshållare för sidfot 4">
            <a:extLst>
              <a:ext uri="{FF2B5EF4-FFF2-40B4-BE49-F238E27FC236}">
                <a16:creationId xmlns:a16="http://schemas.microsoft.com/office/drawing/2014/main" id="{3A0D4D5C-5B1B-1441-A13B-8613512E59E2}"/>
              </a:ext>
            </a:extLst>
          </p:cNvPr>
          <p:cNvSpPr>
            <a:spLocks noGrp="1"/>
          </p:cNvSpPr>
          <p:nvPr>
            <p:ph type="ftr" sz="quarter" idx="11"/>
          </p:nvPr>
        </p:nvSpPr>
        <p:spPr>
          <a:xfrm>
            <a:off x="2053244" y="6475270"/>
            <a:ext cx="4320448" cy="365125"/>
          </a:xfrm>
        </p:spPr>
        <p:txBody>
          <a:bodyPr/>
          <a:lstStyle>
            <a:lvl1pPr>
              <a:defRPr>
                <a:solidFill>
                  <a:schemeClr val="bg1"/>
                </a:solidFill>
              </a:defRPr>
            </a:lvl1pPr>
          </a:lstStyle>
          <a:p>
            <a:r>
              <a:rPr lang="sv-SE" dirty="0"/>
              <a:t>PRESENTATION </a:t>
            </a:r>
            <a:r>
              <a:rPr lang="sv-SE" dirty="0" err="1"/>
              <a:t>TITLe</a:t>
            </a:r>
            <a:r>
              <a:rPr lang="sv-SE" dirty="0"/>
              <a:t>/ FOOTER</a:t>
            </a:r>
          </a:p>
        </p:txBody>
      </p:sp>
      <p:sp>
        <p:nvSpPr>
          <p:cNvPr id="6" name="Platshållare för bildnummer 5">
            <a:extLst>
              <a:ext uri="{FF2B5EF4-FFF2-40B4-BE49-F238E27FC236}">
                <a16:creationId xmlns:a16="http://schemas.microsoft.com/office/drawing/2014/main" id="{184FAE50-4669-D540-A55E-354FF0C59458}"/>
              </a:ext>
            </a:extLst>
          </p:cNvPr>
          <p:cNvSpPr>
            <a:spLocks noGrp="1"/>
          </p:cNvSpPr>
          <p:nvPr>
            <p:ph type="sldNum" sz="quarter" idx="12"/>
          </p:nvPr>
        </p:nvSpPr>
        <p:spPr>
          <a:xfrm>
            <a:off x="8735292" y="6475270"/>
            <a:ext cx="2743200" cy="365125"/>
          </a:xfrm>
        </p:spPr>
        <p:txBody>
          <a:bodyPr/>
          <a:lstStyle>
            <a:lvl1pPr>
              <a:defRPr>
                <a:solidFill>
                  <a:schemeClr val="bg1"/>
                </a:solidFill>
              </a:defRPr>
            </a:lvl1pPr>
          </a:lstStyle>
          <a:p>
            <a:fld id="{F7283078-D760-1647-8B80-66BA8B52336D}" type="slidenum">
              <a:rPr lang="sv-SE" smtClean="0"/>
              <a:pPr/>
              <a:t>‹#›</a:t>
            </a:fld>
            <a:endParaRPr lang="sv-SE"/>
          </a:p>
        </p:txBody>
      </p:sp>
      <p:sp>
        <p:nvSpPr>
          <p:cNvPr id="10" name="Rektangel 9">
            <a:extLst>
              <a:ext uri="{FF2B5EF4-FFF2-40B4-BE49-F238E27FC236}">
                <a16:creationId xmlns:a16="http://schemas.microsoft.com/office/drawing/2014/main" id="{A5E954D6-E4D2-47AD-A504-7408EC606D35}"/>
              </a:ext>
            </a:extLst>
          </p:cNvPr>
          <p:cNvSpPr/>
          <p:nvPr userDrawn="1"/>
        </p:nvSpPr>
        <p:spPr>
          <a:xfrm>
            <a:off x="0" y="447675"/>
            <a:ext cx="292101" cy="6410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objekt 11">
            <a:extLst>
              <a:ext uri="{FF2B5EF4-FFF2-40B4-BE49-F238E27FC236}">
                <a16:creationId xmlns:a16="http://schemas.microsoft.com/office/drawing/2014/main" id="{6426DF26-09C3-4DAE-B43E-0C11D6A63538}"/>
              </a:ext>
            </a:extLst>
          </p:cNvPr>
          <p:cNvPicPr>
            <a:picLocks noChangeAspect="1"/>
          </p:cNvPicPr>
          <p:nvPr userDrawn="1"/>
        </p:nvPicPr>
        <p:blipFill>
          <a:blip r:embed="rId2"/>
          <a:stretch>
            <a:fillRect/>
          </a:stretch>
        </p:blipFill>
        <p:spPr>
          <a:xfrm>
            <a:off x="10924611" y="417443"/>
            <a:ext cx="826395" cy="800100"/>
          </a:xfrm>
          <a:prstGeom prst="rect">
            <a:avLst/>
          </a:prstGeom>
        </p:spPr>
      </p:pic>
      <p:sp>
        <p:nvSpPr>
          <p:cNvPr id="11" name="Platshållare för text 10">
            <a:extLst>
              <a:ext uri="{FF2B5EF4-FFF2-40B4-BE49-F238E27FC236}">
                <a16:creationId xmlns:a16="http://schemas.microsoft.com/office/drawing/2014/main" id="{5C48DF05-1B09-4DA6-AC56-07304871CCD2}"/>
              </a:ext>
            </a:extLst>
          </p:cNvPr>
          <p:cNvSpPr>
            <a:spLocks noGrp="1"/>
          </p:cNvSpPr>
          <p:nvPr>
            <p:ph type="body" sz="quarter" idx="13"/>
          </p:nvPr>
        </p:nvSpPr>
        <p:spPr>
          <a:xfrm>
            <a:off x="1195647" y="1640719"/>
            <a:ext cx="10042073" cy="4375520"/>
          </a:xfrm>
        </p:spPr>
        <p:txBody>
          <a:bodyPr>
            <a:noAutofit/>
          </a:bodyPr>
          <a:lstStyle>
            <a:lvl1pPr marL="457200" indent="-457200">
              <a:buClr>
                <a:schemeClr val="bg1"/>
              </a:buClr>
              <a:buFont typeface="+mj-lt"/>
              <a:buAutoNum type="arabicPeriod"/>
              <a:defRPr>
                <a:solidFill>
                  <a:schemeClr val="bg1"/>
                </a:solidFill>
              </a:defRPr>
            </a:lvl1pPr>
            <a:lvl2pPr marL="82550" indent="0">
              <a:buNone/>
              <a:defRPr/>
            </a:lvl2pPr>
          </a:lstStyle>
          <a:p>
            <a:pPr lvl="0"/>
            <a:r>
              <a:rPr lang="en-US"/>
              <a:t>Edit Master text styles</a:t>
            </a:r>
          </a:p>
        </p:txBody>
      </p:sp>
      <p:sp>
        <p:nvSpPr>
          <p:cNvPr id="14" name="Platshållare för datum 3">
            <a:extLst>
              <a:ext uri="{FF2B5EF4-FFF2-40B4-BE49-F238E27FC236}">
                <a16:creationId xmlns:a16="http://schemas.microsoft.com/office/drawing/2014/main" id="{04D3287D-3E21-D845-8766-C307E6765306}"/>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spTree>
    <p:extLst>
      <p:ext uri="{BB962C8B-B14F-4D97-AF65-F5344CB8AC3E}">
        <p14:creationId xmlns:p14="http://schemas.microsoft.com/office/powerpoint/2010/main" val="153988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breaker slide">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250D024A-8F85-4618-9506-0F493B263A92}"/>
              </a:ext>
            </a:extLst>
          </p:cNvPr>
          <p:cNvSpPr/>
          <p:nvPr userDrawn="1"/>
        </p:nvSpPr>
        <p:spPr>
          <a:xfrm>
            <a:off x="0" y="0"/>
            <a:ext cx="64777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ktangel 7">
            <a:extLst>
              <a:ext uri="{FF2B5EF4-FFF2-40B4-BE49-F238E27FC236}">
                <a16:creationId xmlns:a16="http://schemas.microsoft.com/office/drawing/2014/main" id="{628E18C2-A66E-436E-89DA-1C5D481CB4B4}"/>
              </a:ext>
            </a:extLst>
          </p:cNvPr>
          <p:cNvSpPr/>
          <p:nvPr userDrawn="1"/>
        </p:nvSpPr>
        <p:spPr>
          <a:xfrm>
            <a:off x="0" y="447675"/>
            <a:ext cx="292101" cy="6410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latshållare för bild 12">
            <a:extLst>
              <a:ext uri="{FF2B5EF4-FFF2-40B4-BE49-F238E27FC236}">
                <a16:creationId xmlns:a16="http://schemas.microsoft.com/office/drawing/2014/main" id="{4FD00856-A3E1-48A7-B9CD-D7B89BD6A06C}"/>
              </a:ext>
            </a:extLst>
          </p:cNvPr>
          <p:cNvSpPr>
            <a:spLocks noGrp="1"/>
          </p:cNvSpPr>
          <p:nvPr>
            <p:ph type="pic" sz="quarter" idx="12" hasCustomPrompt="1"/>
          </p:nvPr>
        </p:nvSpPr>
        <p:spPr>
          <a:xfrm>
            <a:off x="6477712" y="0"/>
            <a:ext cx="5714288" cy="6858000"/>
          </a:xfrm>
          <a:solidFill>
            <a:srgbClr val="ECECEC"/>
          </a:solidFill>
        </p:spPr>
        <p:txBody>
          <a:bodyPr>
            <a:normAutofit/>
          </a:bodyPr>
          <a:lstStyle>
            <a:lvl1pPr algn="ctr">
              <a:defRPr sz="800"/>
            </a:lvl1pPr>
          </a:lstStyle>
          <a:p>
            <a:r>
              <a:rPr lang="sv-SE"/>
              <a:t>INSERT IMAGE</a:t>
            </a:r>
          </a:p>
        </p:txBody>
      </p:sp>
      <p:sp>
        <p:nvSpPr>
          <p:cNvPr id="9" name="Platshållare för text 8">
            <a:extLst>
              <a:ext uri="{FF2B5EF4-FFF2-40B4-BE49-F238E27FC236}">
                <a16:creationId xmlns:a16="http://schemas.microsoft.com/office/drawing/2014/main" id="{A8D8C0FE-DA05-418D-9F18-A5A81125AD3F}"/>
              </a:ext>
            </a:extLst>
          </p:cNvPr>
          <p:cNvSpPr>
            <a:spLocks noGrp="1"/>
          </p:cNvSpPr>
          <p:nvPr>
            <p:ph type="body" sz="quarter" idx="11"/>
          </p:nvPr>
        </p:nvSpPr>
        <p:spPr>
          <a:xfrm>
            <a:off x="10924611" y="417443"/>
            <a:ext cx="828000" cy="799200"/>
          </a:xfrm>
          <a:blipFill>
            <a:blip r:embed="rId2"/>
            <a:stretch>
              <a:fillRect/>
            </a:stretch>
          </a:blipFill>
        </p:spPr>
        <p:txBody>
          <a:bodyPr>
            <a:normAutofit/>
          </a:bodyPr>
          <a:lstStyle>
            <a:lvl1pPr marL="0" indent="0">
              <a:buFontTx/>
              <a:buNone/>
              <a:defRPr sz="100">
                <a:noFill/>
              </a:defRPr>
            </a:lvl1pPr>
          </a:lstStyle>
          <a:p>
            <a:pPr lvl="0"/>
            <a:r>
              <a:rPr lang="en-US"/>
              <a:t>Edit Master text styles</a:t>
            </a:r>
          </a:p>
        </p:txBody>
      </p:sp>
      <p:sp>
        <p:nvSpPr>
          <p:cNvPr id="7" name="Platshållare för text 6">
            <a:extLst>
              <a:ext uri="{FF2B5EF4-FFF2-40B4-BE49-F238E27FC236}">
                <a16:creationId xmlns:a16="http://schemas.microsoft.com/office/drawing/2014/main" id="{1848DA8D-03CE-4CA5-A851-F6ABAE67A9B0}"/>
              </a:ext>
            </a:extLst>
          </p:cNvPr>
          <p:cNvSpPr>
            <a:spLocks noGrp="1"/>
          </p:cNvSpPr>
          <p:nvPr>
            <p:ph type="body" sz="quarter" idx="10"/>
          </p:nvPr>
        </p:nvSpPr>
        <p:spPr>
          <a:xfrm>
            <a:off x="0" y="447675"/>
            <a:ext cx="292100" cy="6410325"/>
          </a:xfrm>
          <a:solidFill>
            <a:schemeClr val="bg1"/>
          </a:solidFill>
        </p:spPr>
        <p:txBody>
          <a:bodyPr>
            <a:normAutofit/>
          </a:bodyPr>
          <a:lstStyle>
            <a:lvl1pPr marL="0" indent="0">
              <a:buFontTx/>
              <a:buNone/>
              <a:defRPr sz="100">
                <a:noFill/>
              </a:defRPr>
            </a:lvl1pPr>
          </a:lstStyle>
          <a:p>
            <a:pPr lvl="0"/>
            <a:r>
              <a:rPr lang="en-US"/>
              <a:t>Edit Master text styles</a:t>
            </a:r>
          </a:p>
        </p:txBody>
      </p:sp>
      <p:sp>
        <p:nvSpPr>
          <p:cNvPr id="3" name="Platshållare för text 2">
            <a:extLst>
              <a:ext uri="{FF2B5EF4-FFF2-40B4-BE49-F238E27FC236}">
                <a16:creationId xmlns:a16="http://schemas.microsoft.com/office/drawing/2014/main" id="{F55DE042-7DE8-4583-986C-40823753078B}"/>
              </a:ext>
            </a:extLst>
          </p:cNvPr>
          <p:cNvSpPr>
            <a:spLocks noGrp="1"/>
          </p:cNvSpPr>
          <p:nvPr>
            <p:ph type="body" sz="quarter" idx="13" hasCustomPrompt="1"/>
          </p:nvPr>
        </p:nvSpPr>
        <p:spPr>
          <a:xfrm>
            <a:off x="1230491" y="1051132"/>
            <a:ext cx="4255909" cy="829149"/>
          </a:xfrm>
        </p:spPr>
        <p:txBody>
          <a:bodyPr rIns="18000" anchor="b" anchorCtr="0"/>
          <a:lstStyle>
            <a:lvl1pPr marL="0" indent="0">
              <a:buFontTx/>
              <a:buNone/>
              <a:defRPr sz="4800">
                <a:solidFill>
                  <a:schemeClr val="bg1"/>
                </a:solidFill>
                <a:latin typeface="+mn-lt"/>
              </a:defRPr>
            </a:lvl1pPr>
            <a:lvl2pPr marL="82550" indent="0">
              <a:buNone/>
              <a:defRPr/>
            </a:lvl2pPr>
          </a:lstStyle>
          <a:p>
            <a:pPr lvl="0"/>
            <a:r>
              <a:rPr lang="sv-SE"/>
              <a:t># (chapter)</a:t>
            </a:r>
          </a:p>
        </p:txBody>
      </p:sp>
      <p:sp>
        <p:nvSpPr>
          <p:cNvPr id="11" name="Platshållare för text 2">
            <a:extLst>
              <a:ext uri="{FF2B5EF4-FFF2-40B4-BE49-F238E27FC236}">
                <a16:creationId xmlns:a16="http://schemas.microsoft.com/office/drawing/2014/main" id="{1DC53C5B-9DC3-4646-B6B3-DD59404D44D0}"/>
              </a:ext>
            </a:extLst>
          </p:cNvPr>
          <p:cNvSpPr>
            <a:spLocks noGrp="1"/>
          </p:cNvSpPr>
          <p:nvPr>
            <p:ph type="body" sz="quarter" idx="14" hasCustomPrompt="1"/>
          </p:nvPr>
        </p:nvSpPr>
        <p:spPr>
          <a:xfrm>
            <a:off x="1230491" y="2169209"/>
            <a:ext cx="4255909" cy="2462613"/>
          </a:xfrm>
        </p:spPr>
        <p:txBody>
          <a:bodyPr rIns="18000" anchor="t" anchorCtr="0"/>
          <a:lstStyle>
            <a:lvl1pPr marL="0" indent="0">
              <a:spcBef>
                <a:spcPts val="0"/>
              </a:spcBef>
              <a:buFontTx/>
              <a:buNone/>
              <a:defRPr sz="4200">
                <a:solidFill>
                  <a:schemeClr val="bg1"/>
                </a:solidFill>
                <a:latin typeface="Segoe UI Semibold" panose="020B0702040204020203" pitchFamily="34" charset="0"/>
                <a:cs typeface="Segoe UI Semibold" panose="020B0702040204020203" pitchFamily="34" charset="0"/>
              </a:defRPr>
            </a:lvl1pPr>
            <a:lvl2pPr marL="82550" indent="0">
              <a:buNone/>
              <a:defRPr/>
            </a:lvl2pPr>
          </a:lstStyle>
          <a:p>
            <a:pPr lvl="0"/>
            <a:r>
              <a:rPr lang="sv-SE"/>
              <a:t>Headline</a:t>
            </a:r>
          </a:p>
        </p:txBody>
      </p:sp>
    </p:spTree>
    <p:extLst>
      <p:ext uri="{BB962C8B-B14F-4D97-AF65-F5344CB8AC3E}">
        <p14:creationId xmlns:p14="http://schemas.microsoft.com/office/powerpoint/2010/main" val="325464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4C1ADE6-C058-9C40-B135-034EB97B437C}"/>
              </a:ext>
            </a:extLst>
          </p:cNvPr>
          <p:cNvSpPr>
            <a:spLocks noGrp="1"/>
          </p:cNvSpPr>
          <p:nvPr>
            <p:ph type="title" hasCustomPrompt="1"/>
          </p:nvPr>
        </p:nvSpPr>
        <p:spPr>
          <a:xfrm>
            <a:off x="1103709" y="265373"/>
            <a:ext cx="9360000" cy="657339"/>
          </a:xfrm>
        </p:spPr>
        <p:txBody>
          <a:bodyPr lIns="90000" bIns="18000"/>
          <a:lstStyle>
            <a:lvl1pPr>
              <a:defRPr/>
            </a:lvl1pPr>
          </a:lstStyle>
          <a:p>
            <a:r>
              <a:rPr lang="sv-SE"/>
              <a:t>Headline</a:t>
            </a:r>
          </a:p>
        </p:txBody>
      </p:sp>
      <p:sp>
        <p:nvSpPr>
          <p:cNvPr id="5" name="Platshållare för sidfot 4">
            <a:extLst>
              <a:ext uri="{FF2B5EF4-FFF2-40B4-BE49-F238E27FC236}">
                <a16:creationId xmlns:a16="http://schemas.microsoft.com/office/drawing/2014/main" id="{3A0D4D5C-5B1B-1441-A13B-8613512E59E2}"/>
              </a:ext>
            </a:extLst>
          </p:cNvPr>
          <p:cNvSpPr>
            <a:spLocks noGrp="1"/>
          </p:cNvSpPr>
          <p:nvPr>
            <p:ph type="ftr" sz="quarter" idx="11"/>
          </p:nvPr>
        </p:nvSpPr>
        <p:spPr>
          <a:xfrm>
            <a:off x="2053244" y="6475270"/>
            <a:ext cx="4320448" cy="365125"/>
          </a:xfrm>
        </p:spPr>
        <p:txBody>
          <a:bodyPr/>
          <a:lstStyle/>
          <a:p>
            <a:r>
              <a:rPr lang="sv-SE" dirty="0"/>
              <a:t>PRESENTATION TITLE/FOOTER</a:t>
            </a:r>
          </a:p>
        </p:txBody>
      </p:sp>
      <p:sp>
        <p:nvSpPr>
          <p:cNvPr id="6" name="Platshållare för bildnummer 5">
            <a:extLst>
              <a:ext uri="{FF2B5EF4-FFF2-40B4-BE49-F238E27FC236}">
                <a16:creationId xmlns:a16="http://schemas.microsoft.com/office/drawing/2014/main" id="{184FAE50-4669-D540-A55E-354FF0C59458}"/>
              </a:ext>
            </a:extLst>
          </p:cNvPr>
          <p:cNvSpPr>
            <a:spLocks noGrp="1"/>
          </p:cNvSpPr>
          <p:nvPr>
            <p:ph type="sldNum" sz="quarter" idx="12"/>
          </p:nvPr>
        </p:nvSpPr>
        <p:spPr>
          <a:xfrm>
            <a:off x="8735292" y="6475270"/>
            <a:ext cx="2743200" cy="365125"/>
          </a:xfrm>
        </p:spPr>
        <p:txBody>
          <a:bodyPr/>
          <a:lstStyle/>
          <a:p>
            <a:fld id="{F7283078-D760-1647-8B80-66BA8B52336D}" type="slidenum">
              <a:rPr lang="sv-SE" smtClean="0"/>
              <a:t>‹#›</a:t>
            </a:fld>
            <a:endParaRPr lang="sv-SE" dirty="0"/>
          </a:p>
        </p:txBody>
      </p:sp>
      <p:sp>
        <p:nvSpPr>
          <p:cNvPr id="14" name="Platshållare för text 13">
            <a:extLst>
              <a:ext uri="{FF2B5EF4-FFF2-40B4-BE49-F238E27FC236}">
                <a16:creationId xmlns:a16="http://schemas.microsoft.com/office/drawing/2014/main" id="{DD16215C-7D16-4D0F-BA5D-E02EED6FB2D9}"/>
              </a:ext>
            </a:extLst>
          </p:cNvPr>
          <p:cNvSpPr>
            <a:spLocks noGrp="1"/>
          </p:cNvSpPr>
          <p:nvPr>
            <p:ph type="body" sz="quarter" idx="14" hasCustomPrompt="1"/>
          </p:nvPr>
        </p:nvSpPr>
        <p:spPr>
          <a:xfrm>
            <a:off x="1103709" y="931026"/>
            <a:ext cx="9360000" cy="507076"/>
          </a:xfrm>
        </p:spPr>
        <p:txBody>
          <a:bodyPr lIns="90000" tIns="18000">
            <a:noAutofit/>
          </a:bodyPr>
          <a:lstStyle>
            <a:lvl1pPr marL="0" indent="0">
              <a:spcBef>
                <a:spcPts val="0"/>
              </a:spcBef>
              <a:buFontTx/>
              <a:buNone/>
              <a:defRPr sz="2200">
                <a:solidFill>
                  <a:schemeClr val="accent1"/>
                </a:solidFill>
              </a:defRPr>
            </a:lvl1pPr>
            <a:lvl2pPr marL="82550" indent="0">
              <a:buNone/>
              <a:defRPr/>
            </a:lvl2pPr>
          </a:lstStyle>
          <a:p>
            <a:pPr lvl="0"/>
            <a:r>
              <a:rPr lang="sv-SE"/>
              <a:t>Sub-headline</a:t>
            </a:r>
          </a:p>
        </p:txBody>
      </p:sp>
      <p:sp>
        <p:nvSpPr>
          <p:cNvPr id="10" name="Rektangel 9">
            <a:extLst>
              <a:ext uri="{FF2B5EF4-FFF2-40B4-BE49-F238E27FC236}">
                <a16:creationId xmlns:a16="http://schemas.microsoft.com/office/drawing/2014/main" id="{A5E954D6-E4D2-47AD-A504-7408EC606D35}"/>
              </a:ext>
            </a:extLst>
          </p:cNvPr>
          <p:cNvSpPr/>
          <p:nvPr userDrawn="1"/>
        </p:nvSpPr>
        <p:spPr>
          <a:xfrm>
            <a:off x="0" y="447675"/>
            <a:ext cx="292101" cy="641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objekt 10">
            <a:extLst>
              <a:ext uri="{FF2B5EF4-FFF2-40B4-BE49-F238E27FC236}">
                <a16:creationId xmlns:a16="http://schemas.microsoft.com/office/drawing/2014/main" id="{6DD4ACE8-21C9-474B-A84B-6E399CB9FBD5}"/>
              </a:ext>
            </a:extLst>
          </p:cNvPr>
          <p:cNvPicPr>
            <a:picLocks noChangeAspect="1"/>
          </p:cNvPicPr>
          <p:nvPr userDrawn="1"/>
        </p:nvPicPr>
        <p:blipFill>
          <a:blip r:embed="rId2"/>
          <a:srcRect/>
          <a:stretch/>
        </p:blipFill>
        <p:spPr>
          <a:xfrm>
            <a:off x="10924611" y="417443"/>
            <a:ext cx="826394" cy="800100"/>
          </a:xfrm>
          <a:prstGeom prst="rect">
            <a:avLst/>
          </a:prstGeom>
        </p:spPr>
      </p:pic>
      <p:sp>
        <p:nvSpPr>
          <p:cNvPr id="12" name="Platshållare för innehåll 2">
            <a:extLst>
              <a:ext uri="{FF2B5EF4-FFF2-40B4-BE49-F238E27FC236}">
                <a16:creationId xmlns:a16="http://schemas.microsoft.com/office/drawing/2014/main" id="{5917406D-4BE3-3B4C-BCFF-41B4F0FAB441}"/>
              </a:ext>
            </a:extLst>
          </p:cNvPr>
          <p:cNvSpPr>
            <a:spLocks noGrp="1"/>
          </p:cNvSpPr>
          <p:nvPr>
            <p:ph idx="1"/>
          </p:nvPr>
        </p:nvSpPr>
        <p:spPr>
          <a:xfrm>
            <a:off x="1094400" y="1562400"/>
            <a:ext cx="9365782" cy="4768062"/>
          </a:xfrm>
        </p:spPr>
        <p:txBody>
          <a:bodyPr lIns="0" rIns="180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13" name="Platshållare för datum 3">
            <a:extLst>
              <a:ext uri="{FF2B5EF4-FFF2-40B4-BE49-F238E27FC236}">
                <a16:creationId xmlns:a16="http://schemas.microsoft.com/office/drawing/2014/main" id="{3E8E36C4-8565-B94E-A90D-FF5DD7F86A6D}"/>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spTree>
    <p:extLst>
      <p:ext uri="{BB962C8B-B14F-4D97-AF65-F5344CB8AC3E}">
        <p14:creationId xmlns:p14="http://schemas.microsoft.com/office/powerpoint/2010/main" val="128008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in 2 column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4C1ADE6-C058-9C40-B135-034EB97B437C}"/>
              </a:ext>
            </a:extLst>
          </p:cNvPr>
          <p:cNvSpPr>
            <a:spLocks noGrp="1"/>
          </p:cNvSpPr>
          <p:nvPr>
            <p:ph type="title" hasCustomPrompt="1"/>
          </p:nvPr>
        </p:nvSpPr>
        <p:spPr>
          <a:xfrm>
            <a:off x="1103709" y="265373"/>
            <a:ext cx="9360000" cy="657339"/>
          </a:xfrm>
        </p:spPr>
        <p:txBody>
          <a:bodyPr lIns="90000" bIns="18000"/>
          <a:lstStyle>
            <a:lvl1pPr>
              <a:defRPr/>
            </a:lvl1pPr>
          </a:lstStyle>
          <a:p>
            <a:r>
              <a:rPr lang="sv-SE"/>
              <a:t>Headline</a:t>
            </a:r>
          </a:p>
        </p:txBody>
      </p:sp>
      <p:sp>
        <p:nvSpPr>
          <p:cNvPr id="5" name="Platshållare för sidfot 4">
            <a:extLst>
              <a:ext uri="{FF2B5EF4-FFF2-40B4-BE49-F238E27FC236}">
                <a16:creationId xmlns:a16="http://schemas.microsoft.com/office/drawing/2014/main" id="{3A0D4D5C-5B1B-1441-A13B-8613512E59E2}"/>
              </a:ext>
            </a:extLst>
          </p:cNvPr>
          <p:cNvSpPr>
            <a:spLocks noGrp="1"/>
          </p:cNvSpPr>
          <p:nvPr>
            <p:ph type="ftr" sz="quarter" idx="11"/>
          </p:nvPr>
        </p:nvSpPr>
        <p:spPr>
          <a:xfrm>
            <a:off x="2053244" y="6475270"/>
            <a:ext cx="4320448" cy="365125"/>
          </a:xfrm>
        </p:spPr>
        <p:txBody>
          <a:bodyPr/>
          <a:lstStyle/>
          <a:p>
            <a:r>
              <a:rPr lang="sv-SE" dirty="0"/>
              <a:t>PRESENTATION TITLE/FOOTER</a:t>
            </a:r>
          </a:p>
        </p:txBody>
      </p:sp>
      <p:sp>
        <p:nvSpPr>
          <p:cNvPr id="6" name="Platshållare för bildnummer 5">
            <a:extLst>
              <a:ext uri="{FF2B5EF4-FFF2-40B4-BE49-F238E27FC236}">
                <a16:creationId xmlns:a16="http://schemas.microsoft.com/office/drawing/2014/main" id="{184FAE50-4669-D540-A55E-354FF0C59458}"/>
              </a:ext>
            </a:extLst>
          </p:cNvPr>
          <p:cNvSpPr>
            <a:spLocks noGrp="1"/>
          </p:cNvSpPr>
          <p:nvPr>
            <p:ph type="sldNum" sz="quarter" idx="12"/>
          </p:nvPr>
        </p:nvSpPr>
        <p:spPr>
          <a:xfrm>
            <a:off x="8735292" y="6475270"/>
            <a:ext cx="2743200" cy="365125"/>
          </a:xfrm>
        </p:spPr>
        <p:txBody>
          <a:bodyPr/>
          <a:lstStyle/>
          <a:p>
            <a:fld id="{F7283078-D760-1647-8B80-66BA8B52336D}" type="slidenum">
              <a:rPr lang="sv-SE" smtClean="0"/>
              <a:t>‹#›</a:t>
            </a:fld>
            <a:endParaRPr lang="sv-SE"/>
          </a:p>
        </p:txBody>
      </p:sp>
      <p:sp>
        <p:nvSpPr>
          <p:cNvPr id="9" name="Platshållare för innehåll 2">
            <a:extLst>
              <a:ext uri="{FF2B5EF4-FFF2-40B4-BE49-F238E27FC236}">
                <a16:creationId xmlns:a16="http://schemas.microsoft.com/office/drawing/2014/main" id="{590CF35B-F516-4A5B-A8AB-7A0A283629E9}"/>
              </a:ext>
            </a:extLst>
          </p:cNvPr>
          <p:cNvSpPr>
            <a:spLocks noGrp="1"/>
          </p:cNvSpPr>
          <p:nvPr>
            <p:ph idx="1"/>
          </p:nvPr>
        </p:nvSpPr>
        <p:spPr>
          <a:xfrm>
            <a:off x="1094400" y="1562400"/>
            <a:ext cx="4993785" cy="4768062"/>
          </a:xfrm>
        </p:spPr>
        <p:txBody>
          <a:bodyPr lIns="0" rIns="18000"/>
          <a:lstStyle>
            <a:lvl1pPr>
              <a:lnSpc>
                <a:spcPct val="100000"/>
              </a:lnSpc>
              <a:defRPr/>
            </a:lvl1pPr>
            <a:lvl2pPr marL="358775" indent="-215900">
              <a:lnSpc>
                <a:spcPct val="100000"/>
              </a:lnSpc>
              <a:tabLst/>
              <a:defRPr/>
            </a:lvl2pPr>
            <a:lvl3pPr marL="449263" indent="-196850">
              <a:lnSpc>
                <a:spcPct val="100000"/>
              </a:lnSpc>
              <a:tabLst/>
              <a:defRPr/>
            </a:lvl3pPr>
            <a:lvl4pPr marL="541338" indent="-180000">
              <a:lnSpc>
                <a:spcPct val="100000"/>
              </a:lnSpc>
              <a:tabLst/>
              <a:defRPr/>
            </a:lvl4pPr>
            <a:lvl5pPr marL="630000" indent="-162000">
              <a:lnSpc>
                <a:spcPct val="100000"/>
              </a:lnSpc>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2" name="Platshållare för innehåll 2">
            <a:extLst>
              <a:ext uri="{FF2B5EF4-FFF2-40B4-BE49-F238E27FC236}">
                <a16:creationId xmlns:a16="http://schemas.microsoft.com/office/drawing/2014/main" id="{BA21051E-3C35-41FB-8E6B-797DB8F26971}"/>
              </a:ext>
            </a:extLst>
          </p:cNvPr>
          <p:cNvSpPr>
            <a:spLocks noGrp="1"/>
          </p:cNvSpPr>
          <p:nvPr>
            <p:ph idx="13"/>
          </p:nvPr>
        </p:nvSpPr>
        <p:spPr>
          <a:xfrm>
            <a:off x="6373692" y="1562400"/>
            <a:ext cx="4993785" cy="4768062"/>
          </a:xfrm>
        </p:spPr>
        <p:txBody>
          <a:bodyPr lIns="0" rIns="18000"/>
          <a:lstStyle>
            <a:lvl1pPr>
              <a:lnSpc>
                <a:spcPct val="100000"/>
              </a:lnSpc>
              <a:defRPr/>
            </a:lvl1pPr>
            <a:lvl2pPr marL="360000" indent="-216000">
              <a:lnSpc>
                <a:spcPct val="100000"/>
              </a:lnSpc>
              <a:tabLst/>
              <a:defRPr/>
            </a:lvl2pPr>
            <a:lvl3pPr marL="450000" indent="-198000">
              <a:lnSpc>
                <a:spcPct val="100000"/>
              </a:lnSpc>
              <a:tabLst/>
              <a:defRPr/>
            </a:lvl3pPr>
            <a:lvl4pPr marL="540000" indent="-180000">
              <a:lnSpc>
                <a:spcPct val="100000"/>
              </a:lnSpc>
              <a:tabLst/>
              <a:defRPr/>
            </a:lvl4pPr>
            <a:lvl5pPr marL="628650" indent="-162000">
              <a:lnSpc>
                <a:spcPct val="100000"/>
              </a:lnSpc>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4" name="Platshållare för text 13">
            <a:extLst>
              <a:ext uri="{FF2B5EF4-FFF2-40B4-BE49-F238E27FC236}">
                <a16:creationId xmlns:a16="http://schemas.microsoft.com/office/drawing/2014/main" id="{DD16215C-7D16-4D0F-BA5D-E02EED6FB2D9}"/>
              </a:ext>
            </a:extLst>
          </p:cNvPr>
          <p:cNvSpPr>
            <a:spLocks noGrp="1"/>
          </p:cNvSpPr>
          <p:nvPr>
            <p:ph type="body" sz="quarter" idx="14" hasCustomPrompt="1"/>
          </p:nvPr>
        </p:nvSpPr>
        <p:spPr>
          <a:xfrm>
            <a:off x="1103709" y="931026"/>
            <a:ext cx="9360000" cy="507076"/>
          </a:xfrm>
        </p:spPr>
        <p:txBody>
          <a:bodyPr lIns="90000" tIns="18000">
            <a:noAutofit/>
          </a:bodyPr>
          <a:lstStyle>
            <a:lvl1pPr marL="0" indent="0">
              <a:spcBef>
                <a:spcPts val="0"/>
              </a:spcBef>
              <a:buFontTx/>
              <a:buNone/>
              <a:defRPr sz="2200">
                <a:solidFill>
                  <a:schemeClr val="accent1"/>
                </a:solidFill>
              </a:defRPr>
            </a:lvl1pPr>
            <a:lvl2pPr marL="82550" indent="0">
              <a:buNone/>
              <a:defRPr/>
            </a:lvl2pPr>
          </a:lstStyle>
          <a:p>
            <a:pPr lvl="0"/>
            <a:r>
              <a:rPr lang="sv-SE"/>
              <a:t>Sub-headline</a:t>
            </a:r>
          </a:p>
        </p:txBody>
      </p:sp>
      <p:sp>
        <p:nvSpPr>
          <p:cNvPr id="15" name="Rektangel 14">
            <a:extLst>
              <a:ext uri="{FF2B5EF4-FFF2-40B4-BE49-F238E27FC236}">
                <a16:creationId xmlns:a16="http://schemas.microsoft.com/office/drawing/2014/main" id="{87E2C692-2C39-4CA8-AA87-45E0F36B6A0E}"/>
              </a:ext>
            </a:extLst>
          </p:cNvPr>
          <p:cNvSpPr/>
          <p:nvPr userDrawn="1"/>
        </p:nvSpPr>
        <p:spPr>
          <a:xfrm>
            <a:off x="0" y="447675"/>
            <a:ext cx="292101" cy="641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6" name="Bildobjekt 15">
            <a:extLst>
              <a:ext uri="{FF2B5EF4-FFF2-40B4-BE49-F238E27FC236}">
                <a16:creationId xmlns:a16="http://schemas.microsoft.com/office/drawing/2014/main" id="{E327627C-4BB8-4965-8107-0E7E741F8302}"/>
              </a:ext>
            </a:extLst>
          </p:cNvPr>
          <p:cNvPicPr>
            <a:picLocks noChangeAspect="1"/>
          </p:cNvPicPr>
          <p:nvPr userDrawn="1"/>
        </p:nvPicPr>
        <p:blipFill>
          <a:blip r:embed="rId2"/>
          <a:srcRect/>
          <a:stretch/>
        </p:blipFill>
        <p:spPr>
          <a:xfrm>
            <a:off x="10924611" y="417443"/>
            <a:ext cx="826394" cy="800100"/>
          </a:xfrm>
          <a:prstGeom prst="rect">
            <a:avLst/>
          </a:prstGeom>
        </p:spPr>
      </p:pic>
      <p:sp>
        <p:nvSpPr>
          <p:cNvPr id="11" name="Platshållare för datum 3">
            <a:extLst>
              <a:ext uri="{FF2B5EF4-FFF2-40B4-BE49-F238E27FC236}">
                <a16:creationId xmlns:a16="http://schemas.microsoft.com/office/drawing/2014/main" id="{154C1432-4F85-1F42-8016-9B83B89CC804}"/>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spTree>
    <p:extLst>
      <p:ext uri="{BB962C8B-B14F-4D97-AF65-F5344CB8AC3E}">
        <p14:creationId xmlns:p14="http://schemas.microsoft.com/office/powerpoint/2010/main" val="213510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in 3 column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4C1ADE6-C058-9C40-B135-034EB97B437C}"/>
              </a:ext>
            </a:extLst>
          </p:cNvPr>
          <p:cNvSpPr>
            <a:spLocks noGrp="1"/>
          </p:cNvSpPr>
          <p:nvPr>
            <p:ph type="title" hasCustomPrompt="1"/>
          </p:nvPr>
        </p:nvSpPr>
        <p:spPr>
          <a:xfrm>
            <a:off x="1103709" y="265373"/>
            <a:ext cx="9360000" cy="657339"/>
          </a:xfrm>
        </p:spPr>
        <p:txBody>
          <a:bodyPr lIns="90000" bIns="18000"/>
          <a:lstStyle>
            <a:lvl1pPr>
              <a:defRPr/>
            </a:lvl1pPr>
          </a:lstStyle>
          <a:p>
            <a:r>
              <a:rPr lang="sv-SE"/>
              <a:t>Headline</a:t>
            </a:r>
          </a:p>
        </p:txBody>
      </p:sp>
      <p:sp>
        <p:nvSpPr>
          <p:cNvPr id="5" name="Platshållare för sidfot 4">
            <a:extLst>
              <a:ext uri="{FF2B5EF4-FFF2-40B4-BE49-F238E27FC236}">
                <a16:creationId xmlns:a16="http://schemas.microsoft.com/office/drawing/2014/main" id="{3A0D4D5C-5B1B-1441-A13B-8613512E59E2}"/>
              </a:ext>
            </a:extLst>
          </p:cNvPr>
          <p:cNvSpPr>
            <a:spLocks noGrp="1"/>
          </p:cNvSpPr>
          <p:nvPr>
            <p:ph type="ftr" sz="quarter" idx="11"/>
          </p:nvPr>
        </p:nvSpPr>
        <p:spPr>
          <a:xfrm>
            <a:off x="2053244" y="6475270"/>
            <a:ext cx="4320448" cy="365125"/>
          </a:xfrm>
        </p:spPr>
        <p:txBody>
          <a:bodyPr/>
          <a:lstStyle/>
          <a:p>
            <a:r>
              <a:rPr lang="sv-SE" dirty="0"/>
              <a:t>PRESENTATION TITLE/FOOTER</a:t>
            </a:r>
          </a:p>
        </p:txBody>
      </p:sp>
      <p:sp>
        <p:nvSpPr>
          <p:cNvPr id="6" name="Platshållare för bildnummer 5">
            <a:extLst>
              <a:ext uri="{FF2B5EF4-FFF2-40B4-BE49-F238E27FC236}">
                <a16:creationId xmlns:a16="http://schemas.microsoft.com/office/drawing/2014/main" id="{184FAE50-4669-D540-A55E-354FF0C59458}"/>
              </a:ext>
            </a:extLst>
          </p:cNvPr>
          <p:cNvSpPr>
            <a:spLocks noGrp="1"/>
          </p:cNvSpPr>
          <p:nvPr>
            <p:ph type="sldNum" sz="quarter" idx="12"/>
          </p:nvPr>
        </p:nvSpPr>
        <p:spPr>
          <a:xfrm>
            <a:off x="8735292" y="6475270"/>
            <a:ext cx="2743200" cy="365125"/>
          </a:xfrm>
        </p:spPr>
        <p:txBody>
          <a:bodyPr/>
          <a:lstStyle/>
          <a:p>
            <a:fld id="{F7283078-D760-1647-8B80-66BA8B52336D}" type="slidenum">
              <a:rPr lang="sv-SE" smtClean="0"/>
              <a:t>‹#›</a:t>
            </a:fld>
            <a:endParaRPr lang="sv-SE"/>
          </a:p>
        </p:txBody>
      </p:sp>
      <p:sp>
        <p:nvSpPr>
          <p:cNvPr id="9" name="Platshållare för innehåll 2">
            <a:extLst>
              <a:ext uri="{FF2B5EF4-FFF2-40B4-BE49-F238E27FC236}">
                <a16:creationId xmlns:a16="http://schemas.microsoft.com/office/drawing/2014/main" id="{590CF35B-F516-4A5B-A8AB-7A0A283629E9}"/>
              </a:ext>
            </a:extLst>
          </p:cNvPr>
          <p:cNvSpPr>
            <a:spLocks noGrp="1"/>
          </p:cNvSpPr>
          <p:nvPr>
            <p:ph idx="1"/>
          </p:nvPr>
        </p:nvSpPr>
        <p:spPr>
          <a:xfrm>
            <a:off x="1094400" y="1562400"/>
            <a:ext cx="3255409" cy="4768062"/>
          </a:xfrm>
        </p:spPr>
        <p:txBody>
          <a:bodyPr lIns="0" rIns="18000"/>
          <a:lstStyle>
            <a:lvl1pPr>
              <a:lnSpc>
                <a:spcPct val="100000"/>
              </a:lnSpc>
              <a:defRPr/>
            </a:lvl1pPr>
            <a:lvl2pPr marL="360000" indent="-216000">
              <a:lnSpc>
                <a:spcPct val="100000"/>
              </a:lnSpc>
              <a:tabLst/>
              <a:defRPr/>
            </a:lvl2pPr>
            <a:lvl3pPr marL="449263" indent="-196850">
              <a:lnSpc>
                <a:spcPct val="100000"/>
              </a:lnSpc>
              <a:tabLst/>
              <a:defRPr/>
            </a:lvl3pPr>
            <a:lvl4pPr marL="541338" indent="-180975">
              <a:lnSpc>
                <a:spcPct val="100000"/>
              </a:lnSpc>
              <a:tabLst/>
              <a:defRPr/>
            </a:lvl4pPr>
            <a:lvl5pPr marL="630000" indent="-162000">
              <a:lnSpc>
                <a:spcPct val="100000"/>
              </a:lnSpc>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4" name="Platshållare för text 13">
            <a:extLst>
              <a:ext uri="{FF2B5EF4-FFF2-40B4-BE49-F238E27FC236}">
                <a16:creationId xmlns:a16="http://schemas.microsoft.com/office/drawing/2014/main" id="{DD16215C-7D16-4D0F-BA5D-E02EED6FB2D9}"/>
              </a:ext>
            </a:extLst>
          </p:cNvPr>
          <p:cNvSpPr>
            <a:spLocks noGrp="1"/>
          </p:cNvSpPr>
          <p:nvPr>
            <p:ph type="body" sz="quarter" idx="14" hasCustomPrompt="1"/>
          </p:nvPr>
        </p:nvSpPr>
        <p:spPr>
          <a:xfrm>
            <a:off x="1103709" y="931026"/>
            <a:ext cx="9360000" cy="507076"/>
          </a:xfrm>
        </p:spPr>
        <p:txBody>
          <a:bodyPr lIns="90000" tIns="18000">
            <a:noAutofit/>
          </a:bodyPr>
          <a:lstStyle>
            <a:lvl1pPr marL="0" indent="0">
              <a:spcBef>
                <a:spcPts val="0"/>
              </a:spcBef>
              <a:buFontTx/>
              <a:buNone/>
              <a:defRPr sz="2200">
                <a:solidFill>
                  <a:schemeClr val="accent1"/>
                </a:solidFill>
              </a:defRPr>
            </a:lvl1pPr>
            <a:lvl2pPr marL="82550" indent="0">
              <a:buNone/>
              <a:defRPr/>
            </a:lvl2pPr>
          </a:lstStyle>
          <a:p>
            <a:pPr lvl="0"/>
            <a:r>
              <a:rPr lang="sv-SE"/>
              <a:t>Sub-headline</a:t>
            </a:r>
          </a:p>
        </p:txBody>
      </p:sp>
      <p:sp>
        <p:nvSpPr>
          <p:cNvPr id="15" name="Rektangel 14">
            <a:extLst>
              <a:ext uri="{FF2B5EF4-FFF2-40B4-BE49-F238E27FC236}">
                <a16:creationId xmlns:a16="http://schemas.microsoft.com/office/drawing/2014/main" id="{87E2C692-2C39-4CA8-AA87-45E0F36B6A0E}"/>
              </a:ext>
            </a:extLst>
          </p:cNvPr>
          <p:cNvSpPr/>
          <p:nvPr userDrawn="1"/>
        </p:nvSpPr>
        <p:spPr>
          <a:xfrm>
            <a:off x="0" y="447675"/>
            <a:ext cx="292101" cy="641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6" name="Bildobjekt 15">
            <a:extLst>
              <a:ext uri="{FF2B5EF4-FFF2-40B4-BE49-F238E27FC236}">
                <a16:creationId xmlns:a16="http://schemas.microsoft.com/office/drawing/2014/main" id="{E327627C-4BB8-4965-8107-0E7E741F8302}"/>
              </a:ext>
            </a:extLst>
          </p:cNvPr>
          <p:cNvPicPr>
            <a:picLocks noChangeAspect="1"/>
          </p:cNvPicPr>
          <p:nvPr userDrawn="1"/>
        </p:nvPicPr>
        <p:blipFill>
          <a:blip r:embed="rId2"/>
          <a:srcRect/>
          <a:stretch/>
        </p:blipFill>
        <p:spPr>
          <a:xfrm>
            <a:off x="10924611" y="417443"/>
            <a:ext cx="826394" cy="800100"/>
          </a:xfrm>
          <a:prstGeom prst="rect">
            <a:avLst/>
          </a:prstGeom>
        </p:spPr>
      </p:pic>
      <p:sp>
        <p:nvSpPr>
          <p:cNvPr id="13" name="Platshållare för innehåll 2">
            <a:extLst>
              <a:ext uri="{FF2B5EF4-FFF2-40B4-BE49-F238E27FC236}">
                <a16:creationId xmlns:a16="http://schemas.microsoft.com/office/drawing/2014/main" id="{B2D0E559-A900-41F3-93C5-387A7764A152}"/>
              </a:ext>
            </a:extLst>
          </p:cNvPr>
          <p:cNvSpPr>
            <a:spLocks noGrp="1"/>
          </p:cNvSpPr>
          <p:nvPr>
            <p:ph idx="15"/>
          </p:nvPr>
        </p:nvSpPr>
        <p:spPr>
          <a:xfrm>
            <a:off x="4605297" y="1562400"/>
            <a:ext cx="3255409" cy="4768062"/>
          </a:xfrm>
        </p:spPr>
        <p:txBody>
          <a:bodyPr lIns="0" rIns="18000"/>
          <a:lstStyle>
            <a:lvl1pPr>
              <a:lnSpc>
                <a:spcPct val="100000"/>
              </a:lnSpc>
              <a:defRPr/>
            </a:lvl1pPr>
            <a:lvl2pPr marL="360000" indent="-216000">
              <a:lnSpc>
                <a:spcPct val="100000"/>
              </a:lnSpc>
              <a:tabLst/>
              <a:defRPr/>
            </a:lvl2pPr>
            <a:lvl3pPr marL="450000" indent="-198000">
              <a:lnSpc>
                <a:spcPct val="100000"/>
              </a:lnSpc>
              <a:tabLst/>
              <a:defRPr/>
            </a:lvl3pPr>
            <a:lvl4pPr marL="539750" indent="-196850">
              <a:lnSpc>
                <a:spcPct val="100000"/>
              </a:lnSpc>
              <a:tabLst/>
              <a:defRPr/>
            </a:lvl4pPr>
            <a:lvl5pPr marL="630000" indent="-162000">
              <a:lnSpc>
                <a:spcPct val="100000"/>
              </a:lnSpc>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7" name="Platshållare för innehåll 2">
            <a:extLst>
              <a:ext uri="{FF2B5EF4-FFF2-40B4-BE49-F238E27FC236}">
                <a16:creationId xmlns:a16="http://schemas.microsoft.com/office/drawing/2014/main" id="{E4E99B3B-ADB3-4D1A-9A7F-AA1B8528E6C7}"/>
              </a:ext>
            </a:extLst>
          </p:cNvPr>
          <p:cNvSpPr>
            <a:spLocks noGrp="1"/>
          </p:cNvSpPr>
          <p:nvPr>
            <p:ph idx="16"/>
          </p:nvPr>
        </p:nvSpPr>
        <p:spPr>
          <a:xfrm>
            <a:off x="8116194" y="1562400"/>
            <a:ext cx="3255409" cy="4768062"/>
          </a:xfrm>
        </p:spPr>
        <p:txBody>
          <a:bodyPr lIns="0" rIns="18000"/>
          <a:lstStyle>
            <a:lvl1pPr>
              <a:lnSpc>
                <a:spcPct val="100000"/>
              </a:lnSpc>
              <a:defRPr/>
            </a:lvl1pPr>
            <a:lvl2pPr marL="360000" indent="-216000">
              <a:lnSpc>
                <a:spcPct val="100000"/>
              </a:lnSpc>
              <a:tabLst/>
              <a:defRPr/>
            </a:lvl2pPr>
            <a:lvl3pPr marL="450000" indent="-198000">
              <a:lnSpc>
                <a:spcPct val="100000"/>
              </a:lnSpc>
              <a:tabLst/>
              <a:defRPr/>
            </a:lvl3pPr>
            <a:lvl4pPr marL="540000" indent="-180000">
              <a:lnSpc>
                <a:spcPct val="100000"/>
              </a:lnSpc>
              <a:tabLst/>
              <a:defRPr/>
            </a:lvl4pPr>
            <a:lvl5pPr marL="630000" indent="-162000">
              <a:lnSpc>
                <a:spcPct val="100000"/>
              </a:lnSpc>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2" name="Platshållare för datum 3">
            <a:extLst>
              <a:ext uri="{FF2B5EF4-FFF2-40B4-BE49-F238E27FC236}">
                <a16:creationId xmlns:a16="http://schemas.microsoft.com/office/drawing/2014/main" id="{F91A8E7B-C629-D343-8A83-7EB0ADF608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spTree>
    <p:extLst>
      <p:ext uri="{BB962C8B-B14F-4D97-AF65-F5344CB8AC3E}">
        <p14:creationId xmlns:p14="http://schemas.microsoft.com/office/powerpoint/2010/main" val="266766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p:spTree>
      <p:nvGrpSpPr>
        <p:cNvPr id="1" name=""/>
        <p:cNvGrpSpPr/>
        <p:nvPr/>
      </p:nvGrpSpPr>
      <p:grpSpPr>
        <a:xfrm>
          <a:off x="0" y="0"/>
          <a:ext cx="0" cy="0"/>
          <a:chOff x="0" y="0"/>
          <a:chExt cx="0" cy="0"/>
        </a:xfrm>
      </p:grpSpPr>
      <p:sp>
        <p:nvSpPr>
          <p:cNvPr id="7" name="Platshållare för bild 6">
            <a:extLst>
              <a:ext uri="{FF2B5EF4-FFF2-40B4-BE49-F238E27FC236}">
                <a16:creationId xmlns:a16="http://schemas.microsoft.com/office/drawing/2014/main" id="{16B191E2-1C71-4B4C-B562-DD793673C24E}"/>
              </a:ext>
            </a:extLst>
          </p:cNvPr>
          <p:cNvSpPr>
            <a:spLocks noGrp="1"/>
          </p:cNvSpPr>
          <p:nvPr>
            <p:ph type="pic" sz="quarter" idx="15" hasCustomPrompt="1"/>
          </p:nvPr>
        </p:nvSpPr>
        <p:spPr>
          <a:xfrm>
            <a:off x="6373813" y="1562100"/>
            <a:ext cx="4994275" cy="4768850"/>
          </a:xfrm>
          <a:solidFill>
            <a:schemeClr val="bg1">
              <a:lumMod val="85000"/>
            </a:schemeClr>
          </a:solidFill>
        </p:spPr>
        <p:txBody>
          <a:bodyPr>
            <a:normAutofit/>
          </a:bodyPr>
          <a:lstStyle>
            <a:lvl1pPr marL="0" indent="0" algn="ctr">
              <a:buFontTx/>
              <a:buNone/>
              <a:defRPr sz="800">
                <a:solidFill>
                  <a:srgbClr val="666666"/>
                </a:solidFill>
              </a:defRPr>
            </a:lvl1pPr>
          </a:lstStyle>
          <a:p>
            <a:r>
              <a:rPr lang="sv-SE"/>
              <a:t>INSERT IMAGE</a:t>
            </a:r>
          </a:p>
        </p:txBody>
      </p:sp>
      <p:sp>
        <p:nvSpPr>
          <p:cNvPr id="2" name="Rubrik 1">
            <a:extLst>
              <a:ext uri="{FF2B5EF4-FFF2-40B4-BE49-F238E27FC236}">
                <a16:creationId xmlns:a16="http://schemas.microsoft.com/office/drawing/2014/main" id="{74C1ADE6-C058-9C40-B135-034EB97B437C}"/>
              </a:ext>
            </a:extLst>
          </p:cNvPr>
          <p:cNvSpPr>
            <a:spLocks noGrp="1"/>
          </p:cNvSpPr>
          <p:nvPr>
            <p:ph type="title" hasCustomPrompt="1"/>
          </p:nvPr>
        </p:nvSpPr>
        <p:spPr>
          <a:xfrm>
            <a:off x="1103709" y="265373"/>
            <a:ext cx="9360000" cy="657339"/>
          </a:xfrm>
        </p:spPr>
        <p:txBody>
          <a:bodyPr lIns="90000" bIns="18000"/>
          <a:lstStyle>
            <a:lvl1pPr>
              <a:defRPr/>
            </a:lvl1pPr>
          </a:lstStyle>
          <a:p>
            <a:r>
              <a:rPr lang="sv-SE"/>
              <a:t>Headline</a:t>
            </a:r>
          </a:p>
        </p:txBody>
      </p:sp>
      <p:sp>
        <p:nvSpPr>
          <p:cNvPr id="5" name="Platshållare för sidfot 4">
            <a:extLst>
              <a:ext uri="{FF2B5EF4-FFF2-40B4-BE49-F238E27FC236}">
                <a16:creationId xmlns:a16="http://schemas.microsoft.com/office/drawing/2014/main" id="{3A0D4D5C-5B1B-1441-A13B-8613512E59E2}"/>
              </a:ext>
            </a:extLst>
          </p:cNvPr>
          <p:cNvSpPr>
            <a:spLocks noGrp="1"/>
          </p:cNvSpPr>
          <p:nvPr>
            <p:ph type="ftr" sz="quarter" idx="11"/>
          </p:nvPr>
        </p:nvSpPr>
        <p:spPr>
          <a:xfrm>
            <a:off x="2053244" y="6475270"/>
            <a:ext cx="4320448" cy="365125"/>
          </a:xfrm>
        </p:spPr>
        <p:txBody>
          <a:bodyPr/>
          <a:lstStyle/>
          <a:p>
            <a:r>
              <a:rPr lang="sv-SE" dirty="0"/>
              <a:t>PRESENTATION TITL  FOOTER</a:t>
            </a:r>
          </a:p>
        </p:txBody>
      </p:sp>
      <p:sp>
        <p:nvSpPr>
          <p:cNvPr id="6" name="Platshållare för bildnummer 5">
            <a:extLst>
              <a:ext uri="{FF2B5EF4-FFF2-40B4-BE49-F238E27FC236}">
                <a16:creationId xmlns:a16="http://schemas.microsoft.com/office/drawing/2014/main" id="{184FAE50-4669-D540-A55E-354FF0C59458}"/>
              </a:ext>
            </a:extLst>
          </p:cNvPr>
          <p:cNvSpPr>
            <a:spLocks noGrp="1"/>
          </p:cNvSpPr>
          <p:nvPr>
            <p:ph type="sldNum" sz="quarter" idx="12"/>
          </p:nvPr>
        </p:nvSpPr>
        <p:spPr>
          <a:xfrm>
            <a:off x="8735292" y="6475270"/>
            <a:ext cx="2743200" cy="365125"/>
          </a:xfrm>
        </p:spPr>
        <p:txBody>
          <a:bodyPr/>
          <a:lstStyle/>
          <a:p>
            <a:fld id="{F7283078-D760-1647-8B80-66BA8B52336D}" type="slidenum">
              <a:rPr lang="sv-SE" smtClean="0"/>
              <a:t>‹#›</a:t>
            </a:fld>
            <a:endParaRPr lang="sv-SE"/>
          </a:p>
        </p:txBody>
      </p:sp>
      <p:sp>
        <p:nvSpPr>
          <p:cNvPr id="9" name="Platshållare för innehåll 2">
            <a:extLst>
              <a:ext uri="{FF2B5EF4-FFF2-40B4-BE49-F238E27FC236}">
                <a16:creationId xmlns:a16="http://schemas.microsoft.com/office/drawing/2014/main" id="{590CF35B-F516-4A5B-A8AB-7A0A283629E9}"/>
              </a:ext>
            </a:extLst>
          </p:cNvPr>
          <p:cNvSpPr>
            <a:spLocks noGrp="1"/>
          </p:cNvSpPr>
          <p:nvPr>
            <p:ph idx="1"/>
          </p:nvPr>
        </p:nvSpPr>
        <p:spPr>
          <a:xfrm>
            <a:off x="1094400" y="1562400"/>
            <a:ext cx="4993785" cy="4768062"/>
          </a:xfrm>
        </p:spPr>
        <p:txBody>
          <a:bodyPr lIns="0" rIns="18000"/>
          <a:lstStyle>
            <a:lvl1pPr>
              <a:lnSpc>
                <a:spcPct val="100000"/>
              </a:lnSpc>
              <a:defRPr/>
            </a:lvl1pPr>
            <a:lvl2pPr marL="360000" indent="-216000">
              <a:lnSpc>
                <a:spcPct val="100000"/>
              </a:lnSpc>
              <a:tabLst/>
              <a:defRPr/>
            </a:lvl2pPr>
            <a:lvl3pPr marL="450000" indent="-198000">
              <a:lnSpc>
                <a:spcPct val="100000"/>
              </a:lnSpc>
              <a:tabLst/>
              <a:defRPr/>
            </a:lvl3pPr>
            <a:lvl4pPr marL="540000" indent="-180000">
              <a:lnSpc>
                <a:spcPct val="100000"/>
              </a:lnSpc>
              <a:tabLst/>
              <a:defRPr/>
            </a:lvl4pPr>
            <a:lvl5pPr marL="630000" indent="-162000">
              <a:lnSpc>
                <a:spcPct val="100000"/>
              </a:lnSpc>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4" name="Platshållare för text 13">
            <a:extLst>
              <a:ext uri="{FF2B5EF4-FFF2-40B4-BE49-F238E27FC236}">
                <a16:creationId xmlns:a16="http://schemas.microsoft.com/office/drawing/2014/main" id="{DD16215C-7D16-4D0F-BA5D-E02EED6FB2D9}"/>
              </a:ext>
            </a:extLst>
          </p:cNvPr>
          <p:cNvSpPr>
            <a:spLocks noGrp="1"/>
          </p:cNvSpPr>
          <p:nvPr>
            <p:ph type="body" sz="quarter" idx="14" hasCustomPrompt="1"/>
          </p:nvPr>
        </p:nvSpPr>
        <p:spPr>
          <a:xfrm>
            <a:off x="1103709" y="931026"/>
            <a:ext cx="9360000" cy="507076"/>
          </a:xfrm>
        </p:spPr>
        <p:txBody>
          <a:bodyPr lIns="90000" tIns="18000">
            <a:noAutofit/>
          </a:bodyPr>
          <a:lstStyle>
            <a:lvl1pPr marL="0" indent="0">
              <a:spcBef>
                <a:spcPts val="0"/>
              </a:spcBef>
              <a:buFontTx/>
              <a:buNone/>
              <a:defRPr sz="2200">
                <a:solidFill>
                  <a:schemeClr val="accent1"/>
                </a:solidFill>
              </a:defRPr>
            </a:lvl1pPr>
            <a:lvl2pPr marL="82550" indent="0">
              <a:buNone/>
              <a:defRPr/>
            </a:lvl2pPr>
          </a:lstStyle>
          <a:p>
            <a:pPr lvl="0"/>
            <a:r>
              <a:rPr lang="sv-SE"/>
              <a:t>Sub-headline</a:t>
            </a:r>
          </a:p>
        </p:txBody>
      </p:sp>
      <p:sp>
        <p:nvSpPr>
          <p:cNvPr id="11" name="Rektangel 10">
            <a:extLst>
              <a:ext uri="{FF2B5EF4-FFF2-40B4-BE49-F238E27FC236}">
                <a16:creationId xmlns:a16="http://schemas.microsoft.com/office/drawing/2014/main" id="{BC4F3A85-66E6-412A-97CD-99D922EFBEE2}"/>
              </a:ext>
            </a:extLst>
          </p:cNvPr>
          <p:cNvSpPr/>
          <p:nvPr userDrawn="1"/>
        </p:nvSpPr>
        <p:spPr>
          <a:xfrm>
            <a:off x="0" y="447675"/>
            <a:ext cx="292101" cy="641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objekt 12">
            <a:extLst>
              <a:ext uri="{FF2B5EF4-FFF2-40B4-BE49-F238E27FC236}">
                <a16:creationId xmlns:a16="http://schemas.microsoft.com/office/drawing/2014/main" id="{506E76ED-0FF0-4A03-8EB9-06B57B12EC11}"/>
              </a:ext>
            </a:extLst>
          </p:cNvPr>
          <p:cNvPicPr>
            <a:picLocks noChangeAspect="1"/>
          </p:cNvPicPr>
          <p:nvPr userDrawn="1"/>
        </p:nvPicPr>
        <p:blipFill>
          <a:blip r:embed="rId2"/>
          <a:srcRect/>
          <a:stretch/>
        </p:blipFill>
        <p:spPr>
          <a:xfrm>
            <a:off x="10924611" y="417443"/>
            <a:ext cx="826394" cy="800100"/>
          </a:xfrm>
          <a:prstGeom prst="rect">
            <a:avLst/>
          </a:prstGeom>
        </p:spPr>
      </p:pic>
      <p:sp>
        <p:nvSpPr>
          <p:cNvPr id="12" name="Platshållare för datum 3">
            <a:extLst>
              <a:ext uri="{FF2B5EF4-FFF2-40B4-BE49-F238E27FC236}">
                <a16:creationId xmlns:a16="http://schemas.microsoft.com/office/drawing/2014/main" id="{5D496E45-863B-704B-B14F-5E0F58578D86}"/>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spTree>
    <p:extLst>
      <p:ext uri="{BB962C8B-B14F-4D97-AF65-F5344CB8AC3E}">
        <p14:creationId xmlns:p14="http://schemas.microsoft.com/office/powerpoint/2010/main" val="106655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Full width">
    <p:spTree>
      <p:nvGrpSpPr>
        <p:cNvPr id="1" name=""/>
        <p:cNvGrpSpPr/>
        <p:nvPr/>
      </p:nvGrpSpPr>
      <p:grpSpPr>
        <a:xfrm>
          <a:off x="0" y="0"/>
          <a:ext cx="0" cy="0"/>
          <a:chOff x="0" y="0"/>
          <a:chExt cx="0" cy="0"/>
        </a:xfrm>
      </p:grpSpPr>
      <p:sp>
        <p:nvSpPr>
          <p:cNvPr id="13" name="Platshållare för bild 12">
            <a:extLst>
              <a:ext uri="{FF2B5EF4-FFF2-40B4-BE49-F238E27FC236}">
                <a16:creationId xmlns:a16="http://schemas.microsoft.com/office/drawing/2014/main" id="{4FD00856-A3E1-48A7-B9CD-D7B89BD6A06C}"/>
              </a:ext>
            </a:extLst>
          </p:cNvPr>
          <p:cNvSpPr>
            <a:spLocks noGrp="1"/>
          </p:cNvSpPr>
          <p:nvPr>
            <p:ph type="pic" sz="quarter" idx="12" hasCustomPrompt="1"/>
          </p:nvPr>
        </p:nvSpPr>
        <p:spPr>
          <a:xfrm>
            <a:off x="0" y="0"/>
            <a:ext cx="12192000" cy="6858000"/>
          </a:xfrm>
          <a:solidFill>
            <a:schemeClr val="bg1">
              <a:lumMod val="85000"/>
            </a:schemeClr>
          </a:solidFill>
        </p:spPr>
        <p:txBody>
          <a:bodyPr>
            <a:normAutofit/>
          </a:bodyPr>
          <a:lstStyle>
            <a:lvl1pPr algn="ctr">
              <a:defRPr sz="800"/>
            </a:lvl1pPr>
          </a:lstStyle>
          <a:p>
            <a:r>
              <a:rPr lang="sv-SE" dirty="0"/>
              <a:t>INSERT IMAGE</a:t>
            </a:r>
          </a:p>
        </p:txBody>
      </p:sp>
      <p:sp>
        <p:nvSpPr>
          <p:cNvPr id="9" name="Platshållare för text 8">
            <a:extLst>
              <a:ext uri="{FF2B5EF4-FFF2-40B4-BE49-F238E27FC236}">
                <a16:creationId xmlns:a16="http://schemas.microsoft.com/office/drawing/2014/main" id="{A8D8C0FE-DA05-418D-9F18-A5A81125AD3F}"/>
              </a:ext>
            </a:extLst>
          </p:cNvPr>
          <p:cNvSpPr>
            <a:spLocks noGrp="1"/>
          </p:cNvSpPr>
          <p:nvPr>
            <p:ph type="body" sz="quarter" idx="11"/>
          </p:nvPr>
        </p:nvSpPr>
        <p:spPr>
          <a:xfrm>
            <a:off x="10924611" y="417443"/>
            <a:ext cx="828000" cy="799200"/>
          </a:xfrm>
          <a:blipFill>
            <a:blip r:embed="rId2"/>
            <a:stretch>
              <a:fillRect/>
            </a:stretch>
          </a:blipFill>
        </p:spPr>
        <p:txBody>
          <a:bodyPr>
            <a:normAutofit/>
          </a:bodyPr>
          <a:lstStyle>
            <a:lvl1pPr marL="0" indent="0">
              <a:buFontTx/>
              <a:buNone/>
              <a:defRPr sz="100">
                <a:noFill/>
              </a:defRPr>
            </a:lvl1pPr>
          </a:lstStyle>
          <a:p>
            <a:pPr lvl="0"/>
            <a:r>
              <a:rPr lang="en-US"/>
              <a:t>Edit Master text styles</a:t>
            </a:r>
          </a:p>
        </p:txBody>
      </p:sp>
      <p:sp>
        <p:nvSpPr>
          <p:cNvPr id="7" name="Platshållare för text 6">
            <a:extLst>
              <a:ext uri="{FF2B5EF4-FFF2-40B4-BE49-F238E27FC236}">
                <a16:creationId xmlns:a16="http://schemas.microsoft.com/office/drawing/2014/main" id="{1848DA8D-03CE-4CA5-A851-F6ABAE67A9B0}"/>
              </a:ext>
            </a:extLst>
          </p:cNvPr>
          <p:cNvSpPr>
            <a:spLocks noGrp="1"/>
          </p:cNvSpPr>
          <p:nvPr>
            <p:ph type="body" sz="quarter" idx="10"/>
          </p:nvPr>
        </p:nvSpPr>
        <p:spPr>
          <a:xfrm>
            <a:off x="0" y="447675"/>
            <a:ext cx="292100" cy="6410325"/>
          </a:xfrm>
          <a:solidFill>
            <a:schemeClr val="bg1"/>
          </a:solidFill>
        </p:spPr>
        <p:txBody>
          <a:bodyPr>
            <a:normAutofit/>
          </a:bodyPr>
          <a:lstStyle>
            <a:lvl1pPr marL="0" indent="0">
              <a:buFontTx/>
              <a:buNone/>
              <a:defRPr sz="100">
                <a:noFill/>
              </a:defRPr>
            </a:lvl1pPr>
          </a:lstStyle>
          <a:p>
            <a:pPr lvl="0"/>
            <a:r>
              <a:rPr lang="en-US"/>
              <a:t>Edit Master text styles</a:t>
            </a:r>
          </a:p>
        </p:txBody>
      </p:sp>
      <p:sp>
        <p:nvSpPr>
          <p:cNvPr id="5" name="Rubrik 1">
            <a:extLst>
              <a:ext uri="{FF2B5EF4-FFF2-40B4-BE49-F238E27FC236}">
                <a16:creationId xmlns:a16="http://schemas.microsoft.com/office/drawing/2014/main" id="{8F5BB748-C0D0-CB4F-BA93-7488E4BA7050}"/>
              </a:ext>
            </a:extLst>
          </p:cNvPr>
          <p:cNvSpPr>
            <a:spLocks noGrp="1"/>
          </p:cNvSpPr>
          <p:nvPr>
            <p:ph type="title" hasCustomPrompt="1"/>
          </p:nvPr>
        </p:nvSpPr>
        <p:spPr>
          <a:xfrm>
            <a:off x="1103709" y="265373"/>
            <a:ext cx="9360000" cy="657339"/>
          </a:xfrm>
        </p:spPr>
        <p:txBody>
          <a:bodyPr lIns="90000" bIns="18000"/>
          <a:lstStyle>
            <a:lvl1pPr>
              <a:defRPr>
                <a:solidFill>
                  <a:schemeClr val="bg1"/>
                </a:solidFill>
              </a:defRPr>
            </a:lvl1pPr>
          </a:lstStyle>
          <a:p>
            <a:r>
              <a:rPr lang="sv-SE" dirty="0"/>
              <a:t>Image </a:t>
            </a:r>
            <a:r>
              <a:rPr lang="sv-SE" dirty="0" err="1"/>
              <a:t>title</a:t>
            </a:r>
            <a:endParaRPr lang="sv-SE" dirty="0"/>
          </a:p>
        </p:txBody>
      </p:sp>
    </p:spTree>
    <p:extLst>
      <p:ext uri="{BB962C8B-B14F-4D97-AF65-F5344CB8AC3E}">
        <p14:creationId xmlns:p14="http://schemas.microsoft.com/office/powerpoint/2010/main" val="53286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81532B06-EA3A-AA45-A1FA-C8E1873FD090}"/>
              </a:ext>
            </a:extLst>
          </p:cNvPr>
          <p:cNvSpPr>
            <a:spLocks noGrp="1"/>
          </p:cNvSpPr>
          <p:nvPr>
            <p:ph type="title"/>
          </p:nvPr>
        </p:nvSpPr>
        <p:spPr>
          <a:xfrm>
            <a:off x="1103709" y="281999"/>
            <a:ext cx="9478393" cy="657340"/>
          </a:xfrm>
          <a:prstGeom prst="rect">
            <a:avLst/>
          </a:prstGeom>
        </p:spPr>
        <p:txBody>
          <a:bodyPr vert="horz" lIns="90000" tIns="45720" rIns="91440" bIns="45720" rtlCol="0" anchor="t" anchorCtr="0">
            <a:noAutofit/>
          </a:bodyPr>
          <a:lstStyle/>
          <a:p>
            <a:r>
              <a:rPr lang="sv-SE"/>
              <a:t>Klicka här för att ändra mall för rubrikformat</a:t>
            </a:r>
          </a:p>
        </p:txBody>
      </p:sp>
      <p:sp>
        <p:nvSpPr>
          <p:cNvPr id="4" name="Platshållare för datum 3">
            <a:extLst>
              <a:ext uri="{FF2B5EF4-FFF2-40B4-BE49-F238E27FC236}">
                <a16:creationId xmlns:a16="http://schemas.microsoft.com/office/drawing/2014/main" id="{66E4D6F2-5CFB-9D4E-AED8-120937FE2576}"/>
              </a:ext>
            </a:extLst>
          </p:cNvPr>
          <p:cNvSpPr>
            <a:spLocks noGrp="1"/>
          </p:cNvSpPr>
          <p:nvPr>
            <p:ph type="dt" sz="half" idx="2"/>
          </p:nvPr>
        </p:nvSpPr>
        <p:spPr>
          <a:xfrm>
            <a:off x="1195647" y="6483583"/>
            <a:ext cx="832658" cy="365125"/>
          </a:xfrm>
          <a:prstGeom prst="rect">
            <a:avLst/>
          </a:prstGeom>
        </p:spPr>
        <p:txBody>
          <a:bodyPr vert="horz" lIns="91440" tIns="45720" rIns="91440" bIns="45720" rtlCol="0" anchor="ctr"/>
          <a:lstStyle>
            <a:lvl1pPr algn="l">
              <a:defRPr sz="800" spc="80" baseline="0">
                <a:solidFill>
                  <a:srgbClr val="CCCCCC"/>
                </a:solidFill>
              </a:defRPr>
            </a:lvl1pPr>
          </a:lstStyle>
          <a:p>
            <a:fld id="{926FFDD8-E9D5-414B-9D01-E73C6B8A8FCA}" type="datetime1">
              <a:rPr lang="sv-SE" smtClean="0"/>
              <a:t>2022-09-12</a:t>
            </a:fld>
            <a:endParaRPr lang="sv-SE"/>
          </a:p>
        </p:txBody>
      </p:sp>
      <p:sp>
        <p:nvSpPr>
          <p:cNvPr id="5" name="Platshållare för sidfot 4">
            <a:extLst>
              <a:ext uri="{FF2B5EF4-FFF2-40B4-BE49-F238E27FC236}">
                <a16:creationId xmlns:a16="http://schemas.microsoft.com/office/drawing/2014/main" id="{515FD9D7-4C35-3343-B008-A413FF500A93}"/>
              </a:ext>
            </a:extLst>
          </p:cNvPr>
          <p:cNvSpPr>
            <a:spLocks noGrp="1"/>
          </p:cNvSpPr>
          <p:nvPr>
            <p:ph type="ftr" sz="quarter" idx="3"/>
          </p:nvPr>
        </p:nvSpPr>
        <p:spPr>
          <a:xfrm>
            <a:off x="2053244" y="6483583"/>
            <a:ext cx="4114800" cy="365125"/>
          </a:xfrm>
          <a:prstGeom prst="rect">
            <a:avLst/>
          </a:prstGeom>
        </p:spPr>
        <p:txBody>
          <a:bodyPr vert="horz" lIns="91440" tIns="45720" rIns="91440" bIns="45720" rtlCol="0" anchor="ctr"/>
          <a:lstStyle>
            <a:lvl1pPr algn="l">
              <a:defRPr sz="800" cap="all" spc="80" baseline="0">
                <a:solidFill>
                  <a:srgbClr val="CCCCCC"/>
                </a:solidFill>
              </a:defRPr>
            </a:lvl1pPr>
          </a:lstStyle>
          <a:p>
            <a:r>
              <a:rPr lang="sv-SE"/>
              <a:t>PRESENTATION TITLE / FOOTER</a:t>
            </a:r>
          </a:p>
        </p:txBody>
      </p:sp>
      <p:sp>
        <p:nvSpPr>
          <p:cNvPr id="6" name="Platshållare för bildnummer 5">
            <a:extLst>
              <a:ext uri="{FF2B5EF4-FFF2-40B4-BE49-F238E27FC236}">
                <a16:creationId xmlns:a16="http://schemas.microsoft.com/office/drawing/2014/main" id="{AF6B396D-270A-E047-8DAD-6D51B53CAD64}"/>
              </a:ext>
            </a:extLst>
          </p:cNvPr>
          <p:cNvSpPr>
            <a:spLocks noGrp="1"/>
          </p:cNvSpPr>
          <p:nvPr>
            <p:ph type="sldNum" sz="quarter" idx="4"/>
          </p:nvPr>
        </p:nvSpPr>
        <p:spPr>
          <a:xfrm>
            <a:off x="8735292" y="6483583"/>
            <a:ext cx="2743200" cy="365125"/>
          </a:xfrm>
          <a:prstGeom prst="rect">
            <a:avLst/>
          </a:prstGeom>
        </p:spPr>
        <p:txBody>
          <a:bodyPr vert="horz" lIns="91440" tIns="45720" rIns="91440" bIns="45720" rtlCol="0" anchor="ctr"/>
          <a:lstStyle>
            <a:lvl1pPr algn="r">
              <a:defRPr sz="800" b="1">
                <a:solidFill>
                  <a:schemeClr val="accent1"/>
                </a:solidFill>
              </a:defRPr>
            </a:lvl1pPr>
          </a:lstStyle>
          <a:p>
            <a:fld id="{F7283078-D760-1647-8B80-66BA8B52336D}" type="slidenum">
              <a:rPr lang="sv-SE" smtClean="0"/>
              <a:pPr/>
              <a:t>‹#›</a:t>
            </a:fld>
            <a:endParaRPr lang="sv-SE"/>
          </a:p>
        </p:txBody>
      </p:sp>
      <p:sp>
        <p:nvSpPr>
          <p:cNvPr id="11" name="Platshållare för text 2">
            <a:extLst>
              <a:ext uri="{FF2B5EF4-FFF2-40B4-BE49-F238E27FC236}">
                <a16:creationId xmlns:a16="http://schemas.microsoft.com/office/drawing/2014/main" id="{CD0A89FF-22DC-4B6A-B9ED-60B2F32ED89E}"/>
              </a:ext>
            </a:extLst>
          </p:cNvPr>
          <p:cNvSpPr>
            <a:spLocks noGrp="1"/>
          </p:cNvSpPr>
          <p:nvPr>
            <p:ph type="body" idx="1"/>
          </p:nvPr>
        </p:nvSpPr>
        <p:spPr>
          <a:xfrm>
            <a:off x="1095894" y="1561865"/>
            <a:ext cx="9561022" cy="4565397"/>
          </a:xfrm>
          <a:prstGeom prst="rect">
            <a:avLst/>
          </a:prstGeom>
        </p:spPr>
        <p:txBody>
          <a:bodyPr vert="horz" lIns="0" tIns="45720" rIns="91440" bIns="4572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825848757"/>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65" r:id="rId3"/>
    <p:sldLayoutId id="2147483667" r:id="rId4"/>
    <p:sldLayoutId id="2147483669" r:id="rId5"/>
    <p:sldLayoutId id="2147483650" r:id="rId6"/>
    <p:sldLayoutId id="2147483668" r:id="rId7"/>
    <p:sldLayoutId id="2147483662" r:id="rId8"/>
    <p:sldLayoutId id="2147483664" r:id="rId9"/>
    <p:sldLayoutId id="2147483663" r:id="rId10"/>
    <p:sldLayoutId id="2147483666" r:id="rId11"/>
    <p:sldLayoutId id="214748367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200" kern="1200">
          <a:solidFill>
            <a:srgbClr val="666666"/>
          </a:solidFill>
          <a:latin typeface="+mj-lt"/>
          <a:ea typeface="+mj-ea"/>
          <a:cs typeface="+mj-cs"/>
        </a:defRPr>
      </a:lvl1pPr>
    </p:titleStyle>
    <p:bodyStyle>
      <a:lvl1pPr marL="101600" indent="-101600" algn="l" defTabSz="914400" rtl="0" eaLnBrk="1" latinLnBrk="0" hangingPunct="1">
        <a:lnSpc>
          <a:spcPct val="100000"/>
        </a:lnSpc>
        <a:spcBef>
          <a:spcPts val="1000"/>
        </a:spcBef>
        <a:buClr>
          <a:srgbClr val="666666"/>
        </a:buClr>
        <a:buFont typeface="Segoe UI" panose="020B0502040204020203" pitchFamily="34" charset="0"/>
        <a:buChar char=" "/>
        <a:defRPr sz="2000" kern="1200">
          <a:solidFill>
            <a:srgbClr val="666666"/>
          </a:solidFill>
          <a:latin typeface="+mn-lt"/>
          <a:ea typeface="+mn-ea"/>
          <a:cs typeface="+mn-cs"/>
        </a:defRPr>
      </a:lvl1pPr>
      <a:lvl2pPr marL="315913" indent="-233363" algn="l" defTabSz="914400" rtl="0" eaLnBrk="1" latinLnBrk="0" hangingPunct="1">
        <a:lnSpc>
          <a:spcPct val="100000"/>
        </a:lnSpc>
        <a:spcBef>
          <a:spcPts val="1000"/>
        </a:spcBef>
        <a:buClr>
          <a:srgbClr val="666666"/>
        </a:buClr>
        <a:buFont typeface="Wingdings" panose="05000000000000000000" pitchFamily="2" charset="2"/>
        <a:buChar char=""/>
        <a:defRPr sz="2000" kern="1200">
          <a:solidFill>
            <a:srgbClr val="666666"/>
          </a:solidFill>
          <a:latin typeface="+mn-lt"/>
          <a:ea typeface="+mn-ea"/>
          <a:cs typeface="+mn-cs"/>
        </a:defRPr>
      </a:lvl2pPr>
      <a:lvl3pPr marL="582613" indent="-250825" algn="l" defTabSz="914400" rtl="0" eaLnBrk="1" latinLnBrk="0" hangingPunct="1">
        <a:lnSpc>
          <a:spcPct val="100000"/>
        </a:lnSpc>
        <a:spcBef>
          <a:spcPts val="1000"/>
        </a:spcBef>
        <a:buClr>
          <a:srgbClr val="666666"/>
        </a:buClr>
        <a:buFont typeface="Arial" panose="020B0604020202020204" pitchFamily="34" charset="0"/>
        <a:buChar char="−"/>
        <a:defRPr sz="1800" kern="1200">
          <a:solidFill>
            <a:srgbClr val="666666"/>
          </a:solidFill>
          <a:latin typeface="+mn-lt"/>
          <a:ea typeface="+mn-ea"/>
          <a:cs typeface="+mn-cs"/>
        </a:defRPr>
      </a:lvl3pPr>
      <a:lvl4pPr marL="839788" indent="-233363" algn="l" defTabSz="914400" rtl="0" eaLnBrk="1" latinLnBrk="0" hangingPunct="1">
        <a:lnSpc>
          <a:spcPct val="100000"/>
        </a:lnSpc>
        <a:spcBef>
          <a:spcPts val="1000"/>
        </a:spcBef>
        <a:buClr>
          <a:srgbClr val="666666"/>
        </a:buClr>
        <a:buFont typeface="Arial" panose="020B0604020202020204" pitchFamily="34" charset="0"/>
        <a:buChar char="−"/>
        <a:defRPr sz="1600" kern="1200">
          <a:solidFill>
            <a:srgbClr val="666666"/>
          </a:solidFill>
          <a:latin typeface="+mn-lt"/>
          <a:ea typeface="+mn-ea"/>
          <a:cs typeface="+mn-cs"/>
        </a:defRPr>
      </a:lvl4pPr>
      <a:lvl5pPr marL="1055688" indent="-200025" algn="l" defTabSz="914400" rtl="0" eaLnBrk="1" latinLnBrk="0" hangingPunct="1">
        <a:lnSpc>
          <a:spcPct val="100000"/>
        </a:lnSpc>
        <a:spcBef>
          <a:spcPts val="1000"/>
        </a:spcBef>
        <a:buClr>
          <a:srgbClr val="666666"/>
        </a:buClr>
        <a:buFont typeface="Arial" panose="020B0604020202020204" pitchFamily="34" charset="0"/>
        <a:buChar char="−"/>
        <a:defRPr sz="14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67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text 3">
            <a:extLst>
              <a:ext uri="{FF2B5EF4-FFF2-40B4-BE49-F238E27FC236}">
                <a16:creationId xmlns:a16="http://schemas.microsoft.com/office/drawing/2014/main" id="{8EE8596B-CFC4-494E-833A-CBBEC30781C3}"/>
              </a:ext>
            </a:extLst>
          </p:cNvPr>
          <p:cNvSpPr>
            <a:spLocks noGrp="1"/>
          </p:cNvSpPr>
          <p:nvPr>
            <p:ph type="body" sz="quarter" idx="10"/>
          </p:nvPr>
        </p:nvSpPr>
        <p:spPr/>
        <p:txBody>
          <a:bodyPr/>
          <a:lstStyle/>
          <a:p>
            <a:endParaRPr lang="sv-SE"/>
          </a:p>
        </p:txBody>
      </p:sp>
      <p:sp>
        <p:nvSpPr>
          <p:cNvPr id="12" name="Platshållare för text 11">
            <a:extLst>
              <a:ext uri="{FF2B5EF4-FFF2-40B4-BE49-F238E27FC236}">
                <a16:creationId xmlns:a16="http://schemas.microsoft.com/office/drawing/2014/main" id="{D11693FE-8633-4CDA-ABA8-92FAAA0C73FA}"/>
              </a:ext>
            </a:extLst>
          </p:cNvPr>
          <p:cNvSpPr>
            <a:spLocks noGrp="1"/>
          </p:cNvSpPr>
          <p:nvPr>
            <p:ph type="body" sz="quarter" idx="14"/>
          </p:nvPr>
        </p:nvSpPr>
        <p:spPr/>
        <p:txBody>
          <a:bodyPr/>
          <a:lstStyle/>
          <a:p>
            <a:r>
              <a:rPr lang="en-GB" dirty="0"/>
              <a:t>TwinCAT MCA standard library</a:t>
            </a:r>
          </a:p>
        </p:txBody>
      </p:sp>
      <p:sp>
        <p:nvSpPr>
          <p:cNvPr id="14" name="Platshållare för text 13">
            <a:extLst>
              <a:ext uri="{FF2B5EF4-FFF2-40B4-BE49-F238E27FC236}">
                <a16:creationId xmlns:a16="http://schemas.microsoft.com/office/drawing/2014/main" id="{DF2049D6-33EF-411A-8631-A29E54208392}"/>
              </a:ext>
            </a:extLst>
          </p:cNvPr>
          <p:cNvSpPr>
            <a:spLocks noGrp="1"/>
          </p:cNvSpPr>
          <p:nvPr>
            <p:ph type="body" sz="quarter" idx="13"/>
          </p:nvPr>
        </p:nvSpPr>
        <p:spPr/>
        <p:txBody>
          <a:bodyPr/>
          <a:lstStyle/>
          <a:p>
            <a:r>
              <a:rPr lang="en-US" dirty="0"/>
              <a:t>3</a:t>
            </a:r>
            <a:endParaRPr lang="sv-SE" dirty="0"/>
          </a:p>
        </p:txBody>
      </p:sp>
      <p:pic>
        <p:nvPicPr>
          <p:cNvPr id="2" name="Picture 1"/>
          <p:cNvPicPr>
            <a:picLocks noChangeAspect="1"/>
          </p:cNvPicPr>
          <p:nvPr/>
        </p:nvPicPr>
        <p:blipFill>
          <a:blip r:embed="rId2"/>
          <a:stretch>
            <a:fillRect/>
          </a:stretch>
        </p:blipFill>
        <p:spPr>
          <a:xfrm>
            <a:off x="8392429" y="3868968"/>
            <a:ext cx="2688436" cy="23690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323" y="852101"/>
            <a:ext cx="3734233" cy="2484963"/>
          </a:xfrm>
          <a:prstGeom prst="rect">
            <a:avLst/>
          </a:prstGeom>
        </p:spPr>
      </p:pic>
    </p:spTree>
    <p:extLst>
      <p:ext uri="{BB962C8B-B14F-4D97-AF65-F5344CB8AC3E}">
        <p14:creationId xmlns:p14="http://schemas.microsoft.com/office/powerpoint/2010/main" val="418068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0FB8EB-1974-4F1B-9F83-4FDD9AB6C8B2}"/>
              </a:ext>
            </a:extLst>
          </p:cNvPr>
          <p:cNvSpPr>
            <a:spLocks noGrp="1"/>
          </p:cNvSpPr>
          <p:nvPr>
            <p:ph type="title"/>
          </p:nvPr>
        </p:nvSpPr>
        <p:spPr/>
        <p:txBody>
          <a:bodyPr/>
          <a:lstStyle/>
          <a:p>
            <a:r>
              <a:rPr lang="en-GB" dirty="0">
                <a:solidFill>
                  <a:schemeClr val="tx1">
                    <a:lumMod val="75000"/>
                    <a:lumOff val="25000"/>
                  </a:schemeClr>
                </a:solidFill>
              </a:rPr>
              <a:t>TwinCAT MCA standard library</a:t>
            </a:r>
          </a:p>
        </p:txBody>
      </p:sp>
      <p:sp>
        <p:nvSpPr>
          <p:cNvPr id="4" name="Platshållare för sidfot 3">
            <a:extLst>
              <a:ext uri="{FF2B5EF4-FFF2-40B4-BE49-F238E27FC236}">
                <a16:creationId xmlns:a16="http://schemas.microsoft.com/office/drawing/2014/main" id="{BCE7790D-E878-42AC-AA2D-8A369B3D74BF}"/>
              </a:ext>
            </a:extLst>
          </p:cNvPr>
          <p:cNvSpPr>
            <a:spLocks noGrp="1"/>
          </p:cNvSpPr>
          <p:nvPr>
            <p:ph type="ftr" sz="quarter" idx="11"/>
          </p:nvPr>
        </p:nvSpPr>
        <p:spPr/>
        <p:txBody>
          <a:bodyPr/>
          <a:lstStyle/>
          <a:p>
            <a:r>
              <a:rPr lang="en-GB" dirty="0"/>
              <a:t>PRESENTATION TITLE/FOOTER</a:t>
            </a:r>
          </a:p>
        </p:txBody>
      </p:sp>
      <p:sp>
        <p:nvSpPr>
          <p:cNvPr id="5" name="Platshållare för bildnummer 4">
            <a:extLst>
              <a:ext uri="{FF2B5EF4-FFF2-40B4-BE49-F238E27FC236}">
                <a16:creationId xmlns:a16="http://schemas.microsoft.com/office/drawing/2014/main" id="{4B78B478-BF6B-4F13-BEDC-210D18337E98}"/>
              </a:ext>
            </a:extLst>
          </p:cNvPr>
          <p:cNvSpPr>
            <a:spLocks noGrp="1"/>
          </p:cNvSpPr>
          <p:nvPr>
            <p:ph type="sldNum" sz="quarter" idx="12"/>
          </p:nvPr>
        </p:nvSpPr>
        <p:spPr/>
        <p:txBody>
          <a:bodyPr/>
          <a:lstStyle/>
          <a:p>
            <a:fld id="{F7283078-D760-1647-8B80-66BA8B52336D}" type="slidenum">
              <a:rPr lang="sv-SE" smtClean="0">
                <a:solidFill>
                  <a:srgbClr val="CCCCCC"/>
                </a:solidFill>
              </a:rPr>
              <a:t>11</a:t>
            </a:fld>
            <a:endParaRPr lang="sv-SE" dirty="0">
              <a:solidFill>
                <a:srgbClr val="CCCCCC"/>
              </a:solidFill>
            </a:endParaRPr>
          </a:p>
        </p:txBody>
      </p:sp>
      <p:sp>
        <p:nvSpPr>
          <p:cNvPr id="6" name="Platshållare för innehåll 5">
            <a:extLst>
              <a:ext uri="{FF2B5EF4-FFF2-40B4-BE49-F238E27FC236}">
                <a16:creationId xmlns:a16="http://schemas.microsoft.com/office/drawing/2014/main" id="{CFEF36EF-EA79-48B1-8977-F8AA6F2C6BC7}"/>
              </a:ext>
            </a:extLst>
          </p:cNvPr>
          <p:cNvSpPr>
            <a:spLocks noGrp="1"/>
          </p:cNvSpPr>
          <p:nvPr>
            <p:ph idx="1"/>
          </p:nvPr>
        </p:nvSpPr>
        <p:spPr>
          <a:xfrm>
            <a:off x="1094400" y="1562400"/>
            <a:ext cx="6669687" cy="4768062"/>
          </a:xfrm>
        </p:spPr>
        <p:txBody>
          <a:bodyPr/>
          <a:lstStyle/>
          <a:p>
            <a:pPr marL="72000" indent="-72000">
              <a:spcBef>
                <a:spcPts val="600"/>
              </a:spcBef>
              <a:spcAft>
                <a:spcPts val="600"/>
              </a:spcAft>
            </a:pPr>
            <a:r>
              <a:rPr lang="en-GB" dirty="0">
                <a:solidFill>
                  <a:schemeClr val="tx1">
                    <a:lumMod val="75000"/>
                    <a:lumOff val="25000"/>
                  </a:schemeClr>
                </a:solidFill>
              </a:rPr>
              <a:t>A Git repository as a submodule to tc_generic_structure.</a:t>
            </a:r>
          </a:p>
          <a:p>
            <a:pPr marL="72000" indent="-72000">
              <a:spcBef>
                <a:spcPts val="600"/>
              </a:spcBef>
              <a:spcAft>
                <a:spcPts val="600"/>
              </a:spcAft>
            </a:pPr>
            <a:r>
              <a:rPr lang="en-GB" dirty="0">
                <a:solidFill>
                  <a:schemeClr val="tx1">
                    <a:lumMod val="75000"/>
                    <a:lumOff val="25000"/>
                  </a:schemeClr>
                </a:solidFill>
              </a:rPr>
              <a:t>All data structures, function blocks and a GUI for motion applications.</a:t>
            </a:r>
          </a:p>
          <a:p>
            <a:pPr marL="419663" lvl="2" indent="-72000">
              <a:spcBef>
                <a:spcPts val="600"/>
              </a:spcBef>
              <a:spcAft>
                <a:spcPts val="600"/>
              </a:spcAft>
            </a:pPr>
            <a:r>
              <a:rPr lang="en-GB" dirty="0">
                <a:solidFill>
                  <a:schemeClr val="tx1">
                    <a:lumMod val="75000"/>
                    <a:lumOff val="25000"/>
                  </a:schemeClr>
                </a:solidFill>
              </a:rPr>
              <a:t>DUTs</a:t>
            </a:r>
          </a:p>
          <a:p>
            <a:pPr marL="419663" lvl="2" indent="-72000">
              <a:spcBef>
                <a:spcPts val="600"/>
              </a:spcBef>
              <a:spcAft>
                <a:spcPts val="600"/>
              </a:spcAft>
            </a:pPr>
            <a:r>
              <a:rPr lang="en-GB" dirty="0">
                <a:solidFill>
                  <a:schemeClr val="tx1">
                    <a:lumMod val="75000"/>
                    <a:lumOff val="25000"/>
                  </a:schemeClr>
                </a:solidFill>
              </a:rPr>
              <a:t>POUs</a:t>
            </a:r>
          </a:p>
          <a:p>
            <a:pPr marL="419663" lvl="2" indent="-72000">
              <a:spcBef>
                <a:spcPts val="600"/>
              </a:spcBef>
              <a:spcAft>
                <a:spcPts val="600"/>
              </a:spcAft>
            </a:pPr>
            <a:r>
              <a:rPr lang="en-GB" dirty="0">
                <a:solidFill>
                  <a:schemeClr val="tx1">
                    <a:lumMod val="75000"/>
                    <a:lumOff val="25000"/>
                  </a:schemeClr>
                </a:solidFill>
              </a:rPr>
              <a:t>VISUs</a:t>
            </a:r>
          </a:p>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endParaRPr lang="en-US" dirty="0"/>
          </a:p>
        </p:txBody>
      </p:sp>
      <p:sp>
        <p:nvSpPr>
          <p:cNvPr id="8" name="Platshållare för text 7">
            <a:extLst>
              <a:ext uri="{FF2B5EF4-FFF2-40B4-BE49-F238E27FC236}">
                <a16:creationId xmlns:a16="http://schemas.microsoft.com/office/drawing/2014/main" id="{F9694C8D-3712-49FB-B071-2180F2DC8118}"/>
              </a:ext>
            </a:extLst>
          </p:cNvPr>
          <p:cNvSpPr>
            <a:spLocks noGrp="1"/>
          </p:cNvSpPr>
          <p:nvPr>
            <p:ph type="body" sz="quarter" idx="14"/>
          </p:nvPr>
        </p:nvSpPr>
        <p:spPr/>
        <p:txBody>
          <a:bodyPr/>
          <a:lstStyle/>
          <a:p>
            <a:r>
              <a:rPr lang="en-GB" dirty="0"/>
              <a:t>tc_mca_std_lib</a:t>
            </a:r>
          </a:p>
        </p:txBody>
      </p:sp>
      <p:sp>
        <p:nvSpPr>
          <p:cNvPr id="10" name="Platshållare för datum 3">
            <a:extLst>
              <a:ext uri="{FF2B5EF4-FFF2-40B4-BE49-F238E27FC236}">
                <a16:creationId xmlns:a16="http://schemas.microsoft.com/office/drawing/2014/main" id="{38A5AF1C-CD2B-3242-88CF-04FA26AED5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pic>
        <p:nvPicPr>
          <p:cNvPr id="7" name="Content Placeholder 6"/>
          <p:cNvPicPr>
            <a:picLocks noGrp="1" noChangeAspect="1"/>
          </p:cNvPicPr>
          <p:nvPr>
            <p:ph idx="13"/>
          </p:nvPr>
        </p:nvPicPr>
        <p:blipFill>
          <a:blip r:embed="rId2"/>
          <a:stretch>
            <a:fillRect/>
          </a:stretch>
        </p:blipFill>
        <p:spPr>
          <a:xfrm>
            <a:off x="8661336" y="1562400"/>
            <a:ext cx="2181529" cy="2572109"/>
          </a:xfrm>
          <a:prstGeom prst="rect">
            <a:avLst/>
          </a:prstGeom>
        </p:spPr>
      </p:pic>
    </p:spTree>
    <p:extLst>
      <p:ext uri="{BB962C8B-B14F-4D97-AF65-F5344CB8AC3E}">
        <p14:creationId xmlns:p14="http://schemas.microsoft.com/office/powerpoint/2010/main" val="305372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0FB8EB-1974-4F1B-9F83-4FDD9AB6C8B2}"/>
              </a:ext>
            </a:extLst>
          </p:cNvPr>
          <p:cNvSpPr>
            <a:spLocks noGrp="1"/>
          </p:cNvSpPr>
          <p:nvPr>
            <p:ph type="title"/>
          </p:nvPr>
        </p:nvSpPr>
        <p:spPr/>
        <p:txBody>
          <a:bodyPr/>
          <a:lstStyle/>
          <a:p>
            <a:r>
              <a:rPr lang="en-GB" dirty="0">
                <a:solidFill>
                  <a:schemeClr val="tx1">
                    <a:lumMod val="75000"/>
                    <a:lumOff val="25000"/>
                  </a:schemeClr>
                </a:solidFill>
              </a:rPr>
              <a:t>TwinCAT MCA standard library</a:t>
            </a:r>
          </a:p>
        </p:txBody>
      </p:sp>
      <p:sp>
        <p:nvSpPr>
          <p:cNvPr id="4" name="Platshållare för sidfot 3">
            <a:extLst>
              <a:ext uri="{FF2B5EF4-FFF2-40B4-BE49-F238E27FC236}">
                <a16:creationId xmlns:a16="http://schemas.microsoft.com/office/drawing/2014/main" id="{BCE7790D-E878-42AC-AA2D-8A369B3D74BF}"/>
              </a:ext>
            </a:extLst>
          </p:cNvPr>
          <p:cNvSpPr>
            <a:spLocks noGrp="1"/>
          </p:cNvSpPr>
          <p:nvPr>
            <p:ph type="ftr" sz="quarter" idx="11"/>
          </p:nvPr>
        </p:nvSpPr>
        <p:spPr/>
        <p:txBody>
          <a:bodyPr/>
          <a:lstStyle/>
          <a:p>
            <a:r>
              <a:rPr lang="en-GB" dirty="0"/>
              <a:t>PRESENTATION TITLE/FOOTER</a:t>
            </a:r>
          </a:p>
        </p:txBody>
      </p:sp>
      <p:sp>
        <p:nvSpPr>
          <p:cNvPr id="5" name="Platshållare för bildnummer 4">
            <a:extLst>
              <a:ext uri="{FF2B5EF4-FFF2-40B4-BE49-F238E27FC236}">
                <a16:creationId xmlns:a16="http://schemas.microsoft.com/office/drawing/2014/main" id="{4B78B478-BF6B-4F13-BEDC-210D18337E98}"/>
              </a:ext>
            </a:extLst>
          </p:cNvPr>
          <p:cNvSpPr>
            <a:spLocks noGrp="1"/>
          </p:cNvSpPr>
          <p:nvPr>
            <p:ph type="sldNum" sz="quarter" idx="12"/>
          </p:nvPr>
        </p:nvSpPr>
        <p:spPr/>
        <p:txBody>
          <a:bodyPr/>
          <a:lstStyle/>
          <a:p>
            <a:fld id="{F7283078-D760-1647-8B80-66BA8B52336D}" type="slidenum">
              <a:rPr lang="sv-SE" smtClean="0">
                <a:solidFill>
                  <a:srgbClr val="CCCCCC"/>
                </a:solidFill>
              </a:rPr>
              <a:t>12</a:t>
            </a:fld>
            <a:endParaRPr lang="sv-SE" dirty="0">
              <a:solidFill>
                <a:srgbClr val="CCCCCC"/>
              </a:solidFill>
            </a:endParaRPr>
          </a:p>
        </p:txBody>
      </p:sp>
      <p:sp>
        <p:nvSpPr>
          <p:cNvPr id="6" name="Platshållare för innehåll 5">
            <a:extLst>
              <a:ext uri="{FF2B5EF4-FFF2-40B4-BE49-F238E27FC236}">
                <a16:creationId xmlns:a16="http://schemas.microsoft.com/office/drawing/2014/main" id="{CFEF36EF-EA79-48B1-8977-F8AA6F2C6BC7}"/>
              </a:ext>
            </a:extLst>
          </p:cNvPr>
          <p:cNvSpPr>
            <a:spLocks noGrp="1"/>
          </p:cNvSpPr>
          <p:nvPr>
            <p:ph idx="1"/>
          </p:nvPr>
        </p:nvSpPr>
        <p:spPr>
          <a:xfrm>
            <a:off x="1094400" y="1562400"/>
            <a:ext cx="6669687" cy="4768062"/>
          </a:xfrm>
        </p:spPr>
        <p:txBody>
          <a:bodyPr/>
          <a:lstStyle/>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endParaRPr lang="en-US" dirty="0"/>
          </a:p>
        </p:txBody>
      </p:sp>
      <p:sp>
        <p:nvSpPr>
          <p:cNvPr id="8" name="Platshållare för text 7">
            <a:extLst>
              <a:ext uri="{FF2B5EF4-FFF2-40B4-BE49-F238E27FC236}">
                <a16:creationId xmlns:a16="http://schemas.microsoft.com/office/drawing/2014/main" id="{F9694C8D-3712-49FB-B071-2180F2DC8118}"/>
              </a:ext>
            </a:extLst>
          </p:cNvPr>
          <p:cNvSpPr>
            <a:spLocks noGrp="1"/>
          </p:cNvSpPr>
          <p:nvPr>
            <p:ph type="body" sz="quarter" idx="14"/>
          </p:nvPr>
        </p:nvSpPr>
        <p:spPr/>
        <p:txBody>
          <a:bodyPr/>
          <a:lstStyle/>
          <a:p>
            <a:r>
              <a:rPr lang="en-GB" dirty="0"/>
              <a:t>DUTs: ST_AxisStruct, ST_PneumaticAxisStruct</a:t>
            </a:r>
          </a:p>
        </p:txBody>
      </p:sp>
      <p:sp>
        <p:nvSpPr>
          <p:cNvPr id="10" name="Platshållare för datum 3">
            <a:extLst>
              <a:ext uri="{FF2B5EF4-FFF2-40B4-BE49-F238E27FC236}">
                <a16:creationId xmlns:a16="http://schemas.microsoft.com/office/drawing/2014/main" id="{38A5AF1C-CD2B-3242-88CF-04FA26AED5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pic>
        <p:nvPicPr>
          <p:cNvPr id="11" name="Content Placeholder 10"/>
          <p:cNvPicPr>
            <a:picLocks noGrp="1" noChangeAspect="1"/>
          </p:cNvPicPr>
          <p:nvPr>
            <p:ph idx="13"/>
          </p:nvPr>
        </p:nvPicPr>
        <p:blipFill>
          <a:blip r:embed="rId2"/>
          <a:stretch>
            <a:fillRect/>
          </a:stretch>
        </p:blipFill>
        <p:spPr>
          <a:xfrm>
            <a:off x="8604229" y="1446416"/>
            <a:ext cx="2777879" cy="4768850"/>
          </a:xfrm>
          <a:prstGeom prst="rect">
            <a:avLst/>
          </a:prstGeom>
        </p:spPr>
      </p:pic>
      <p:pic>
        <p:nvPicPr>
          <p:cNvPr id="12" name="Picture 11"/>
          <p:cNvPicPr>
            <a:picLocks noChangeAspect="1"/>
          </p:cNvPicPr>
          <p:nvPr/>
        </p:nvPicPr>
        <p:blipFill>
          <a:blip r:embed="rId3"/>
          <a:stretch>
            <a:fillRect/>
          </a:stretch>
        </p:blipFill>
        <p:spPr>
          <a:xfrm>
            <a:off x="1195647" y="1417592"/>
            <a:ext cx="5048955" cy="2181529"/>
          </a:xfrm>
          <a:prstGeom prst="rect">
            <a:avLst/>
          </a:prstGeom>
        </p:spPr>
      </p:pic>
      <p:pic>
        <p:nvPicPr>
          <p:cNvPr id="13" name="Picture 12"/>
          <p:cNvPicPr>
            <a:picLocks noChangeAspect="1"/>
          </p:cNvPicPr>
          <p:nvPr/>
        </p:nvPicPr>
        <p:blipFill>
          <a:blip r:embed="rId4"/>
          <a:stretch>
            <a:fillRect/>
          </a:stretch>
        </p:blipFill>
        <p:spPr>
          <a:xfrm>
            <a:off x="2886211" y="3244322"/>
            <a:ext cx="4258269" cy="2181529"/>
          </a:xfrm>
          <a:prstGeom prst="rect">
            <a:avLst/>
          </a:prstGeom>
        </p:spPr>
      </p:pic>
    </p:spTree>
    <p:extLst>
      <p:ext uri="{BB962C8B-B14F-4D97-AF65-F5344CB8AC3E}">
        <p14:creationId xmlns:p14="http://schemas.microsoft.com/office/powerpoint/2010/main" val="48613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0FB8EB-1974-4F1B-9F83-4FDD9AB6C8B2}"/>
              </a:ext>
            </a:extLst>
          </p:cNvPr>
          <p:cNvSpPr>
            <a:spLocks noGrp="1"/>
          </p:cNvSpPr>
          <p:nvPr>
            <p:ph type="title"/>
          </p:nvPr>
        </p:nvSpPr>
        <p:spPr/>
        <p:txBody>
          <a:bodyPr/>
          <a:lstStyle/>
          <a:p>
            <a:r>
              <a:rPr lang="en-GB" dirty="0">
                <a:solidFill>
                  <a:schemeClr val="tx1">
                    <a:lumMod val="75000"/>
                    <a:lumOff val="25000"/>
                  </a:schemeClr>
                </a:solidFill>
              </a:rPr>
              <a:t>TwinCAT MCA standard library</a:t>
            </a:r>
          </a:p>
        </p:txBody>
      </p:sp>
      <p:sp>
        <p:nvSpPr>
          <p:cNvPr id="4" name="Platshållare för sidfot 3">
            <a:extLst>
              <a:ext uri="{FF2B5EF4-FFF2-40B4-BE49-F238E27FC236}">
                <a16:creationId xmlns:a16="http://schemas.microsoft.com/office/drawing/2014/main" id="{BCE7790D-E878-42AC-AA2D-8A369B3D74BF}"/>
              </a:ext>
            </a:extLst>
          </p:cNvPr>
          <p:cNvSpPr>
            <a:spLocks noGrp="1"/>
          </p:cNvSpPr>
          <p:nvPr>
            <p:ph type="ftr" sz="quarter" idx="11"/>
          </p:nvPr>
        </p:nvSpPr>
        <p:spPr/>
        <p:txBody>
          <a:bodyPr/>
          <a:lstStyle/>
          <a:p>
            <a:r>
              <a:rPr lang="en-GB" dirty="0"/>
              <a:t>PRESENTATION TITLE/FOOTER</a:t>
            </a:r>
          </a:p>
        </p:txBody>
      </p:sp>
      <p:sp>
        <p:nvSpPr>
          <p:cNvPr id="5" name="Platshållare för bildnummer 4">
            <a:extLst>
              <a:ext uri="{FF2B5EF4-FFF2-40B4-BE49-F238E27FC236}">
                <a16:creationId xmlns:a16="http://schemas.microsoft.com/office/drawing/2014/main" id="{4B78B478-BF6B-4F13-BEDC-210D18337E98}"/>
              </a:ext>
            </a:extLst>
          </p:cNvPr>
          <p:cNvSpPr>
            <a:spLocks noGrp="1"/>
          </p:cNvSpPr>
          <p:nvPr>
            <p:ph type="sldNum" sz="quarter" idx="12"/>
          </p:nvPr>
        </p:nvSpPr>
        <p:spPr/>
        <p:txBody>
          <a:bodyPr/>
          <a:lstStyle/>
          <a:p>
            <a:fld id="{F7283078-D760-1647-8B80-66BA8B52336D}" type="slidenum">
              <a:rPr lang="sv-SE" smtClean="0">
                <a:solidFill>
                  <a:srgbClr val="CCCCCC"/>
                </a:solidFill>
              </a:rPr>
              <a:t>13</a:t>
            </a:fld>
            <a:endParaRPr lang="sv-SE" dirty="0">
              <a:solidFill>
                <a:srgbClr val="CCCCCC"/>
              </a:solidFill>
            </a:endParaRPr>
          </a:p>
        </p:txBody>
      </p:sp>
      <p:sp>
        <p:nvSpPr>
          <p:cNvPr id="6" name="Platshållare för innehåll 5">
            <a:extLst>
              <a:ext uri="{FF2B5EF4-FFF2-40B4-BE49-F238E27FC236}">
                <a16:creationId xmlns:a16="http://schemas.microsoft.com/office/drawing/2014/main" id="{CFEF36EF-EA79-48B1-8977-F8AA6F2C6BC7}"/>
              </a:ext>
            </a:extLst>
          </p:cNvPr>
          <p:cNvSpPr>
            <a:spLocks noGrp="1"/>
          </p:cNvSpPr>
          <p:nvPr>
            <p:ph idx="1"/>
          </p:nvPr>
        </p:nvSpPr>
        <p:spPr>
          <a:xfrm>
            <a:off x="1094400" y="1562400"/>
            <a:ext cx="6669687" cy="4768062"/>
          </a:xfrm>
        </p:spPr>
        <p:txBody>
          <a:bodyPr/>
          <a:lstStyle/>
          <a:p>
            <a:pPr marL="72000" indent="-72000">
              <a:spcBef>
                <a:spcPts val="600"/>
              </a:spcBef>
              <a:spcAft>
                <a:spcPts val="600"/>
              </a:spcAft>
            </a:pPr>
            <a:r>
              <a:rPr lang="en-GB" dirty="0">
                <a:solidFill>
                  <a:schemeClr val="tx1">
                    <a:lumMod val="75000"/>
                    <a:lumOff val="25000"/>
                  </a:schemeClr>
                </a:solidFill>
              </a:rPr>
              <a:t>ST_AxisControl: </a:t>
            </a:r>
            <a:r>
              <a:rPr lang="en-US" dirty="0">
                <a:solidFill>
                  <a:schemeClr val="tx1">
                    <a:lumMod val="75000"/>
                    <a:lumOff val="25000"/>
                  </a:schemeClr>
                </a:solidFill>
              </a:rPr>
              <a:t>These are parameters that are used to initiate axis movements they are commands that are commonly used. </a:t>
            </a:r>
          </a:p>
          <a:p>
            <a:pPr marL="72000" indent="-72000">
              <a:spcBef>
                <a:spcPts val="600"/>
              </a:spcBef>
              <a:spcAft>
                <a:spcPts val="600"/>
              </a:spcAft>
            </a:pPr>
            <a:r>
              <a:rPr lang="en-US" dirty="0">
                <a:solidFill>
                  <a:schemeClr val="tx1">
                    <a:lumMod val="75000"/>
                    <a:lumOff val="25000"/>
                  </a:schemeClr>
                </a:solidFill>
              </a:rPr>
              <a:t>ST_AxisStatus: NC and FB’s status</a:t>
            </a:r>
          </a:p>
          <a:p>
            <a:pPr marL="72000" indent="-72000">
              <a:spcBef>
                <a:spcPts val="600"/>
              </a:spcBef>
              <a:spcAft>
                <a:spcPts val="600"/>
              </a:spcAft>
            </a:pPr>
            <a:r>
              <a:rPr lang="en-US" dirty="0">
                <a:solidFill>
                  <a:schemeClr val="tx1">
                    <a:lumMod val="75000"/>
                    <a:lumOff val="25000"/>
                  </a:schemeClr>
                </a:solidFill>
              </a:rPr>
              <a:t>ST_AxisConfig: These are axis parameters that are set up during commissioning and in theory don't need to be change as part of daily moving of axes. </a:t>
            </a:r>
          </a:p>
          <a:p>
            <a:pPr marL="72000" indent="-72000">
              <a:spcBef>
                <a:spcPts val="600"/>
              </a:spcBef>
              <a:spcAft>
                <a:spcPts val="600"/>
              </a:spcAft>
            </a:pPr>
            <a:r>
              <a:rPr lang="en-US" dirty="0">
                <a:solidFill>
                  <a:schemeClr val="tx1">
                    <a:lumMod val="75000"/>
                    <a:lumOff val="25000"/>
                  </a:schemeClr>
                </a:solidFill>
              </a:rPr>
              <a:t>ST_AxisError: Error ID’s of the motion FB’s and NC</a:t>
            </a:r>
          </a:p>
          <a:p>
            <a:pPr marL="72000" indent="-72000">
              <a:spcBef>
                <a:spcPts val="600"/>
              </a:spcBef>
              <a:spcAft>
                <a:spcPts val="600"/>
              </a:spcAft>
            </a:pPr>
            <a:r>
              <a:rPr lang="en-US" dirty="0">
                <a:solidFill>
                  <a:schemeClr val="tx1">
                    <a:lumMod val="75000"/>
                    <a:lumOff val="25000"/>
                  </a:schemeClr>
                </a:solidFill>
              </a:rPr>
              <a:t>ST_AxisInputs: physical inputs for limit switches and home sensor</a:t>
            </a:r>
          </a:p>
          <a:p>
            <a:pPr marL="72000" indent="-72000">
              <a:spcBef>
                <a:spcPts val="600"/>
              </a:spcBef>
              <a:spcAft>
                <a:spcPts val="600"/>
              </a:spcAft>
            </a:pPr>
            <a:r>
              <a:rPr lang="en-US" dirty="0">
                <a:solidFill>
                  <a:schemeClr val="tx1">
                    <a:lumMod val="75000"/>
                    <a:lumOff val="25000"/>
                  </a:schemeClr>
                </a:solidFill>
              </a:rPr>
              <a:t>AXIS_REF: The AXIS_REF data type contains axis information. AXIS_REF is an interface between the PLC and the NC.</a:t>
            </a:r>
            <a:endParaRPr lang="en-GB" dirty="0">
              <a:solidFill>
                <a:schemeClr val="tx1">
                  <a:lumMod val="75000"/>
                  <a:lumOff val="25000"/>
                </a:schemeClr>
              </a:solidFill>
            </a:endParaRPr>
          </a:p>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endParaRPr lang="en-US" dirty="0"/>
          </a:p>
        </p:txBody>
      </p:sp>
      <p:sp>
        <p:nvSpPr>
          <p:cNvPr id="8" name="Platshållare för text 7">
            <a:extLst>
              <a:ext uri="{FF2B5EF4-FFF2-40B4-BE49-F238E27FC236}">
                <a16:creationId xmlns:a16="http://schemas.microsoft.com/office/drawing/2014/main" id="{F9694C8D-3712-49FB-B071-2180F2DC8118}"/>
              </a:ext>
            </a:extLst>
          </p:cNvPr>
          <p:cNvSpPr>
            <a:spLocks noGrp="1"/>
          </p:cNvSpPr>
          <p:nvPr>
            <p:ph type="body" sz="quarter" idx="14"/>
          </p:nvPr>
        </p:nvSpPr>
        <p:spPr/>
        <p:txBody>
          <a:bodyPr/>
          <a:lstStyle/>
          <a:p>
            <a:r>
              <a:rPr lang="en-GB" dirty="0"/>
              <a:t>ST_AxisStruct</a:t>
            </a:r>
          </a:p>
        </p:txBody>
      </p:sp>
      <p:sp>
        <p:nvSpPr>
          <p:cNvPr id="10" name="Platshållare för datum 3">
            <a:extLst>
              <a:ext uri="{FF2B5EF4-FFF2-40B4-BE49-F238E27FC236}">
                <a16:creationId xmlns:a16="http://schemas.microsoft.com/office/drawing/2014/main" id="{38A5AF1C-CD2B-3242-88CF-04FA26AED5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pic>
        <p:nvPicPr>
          <p:cNvPr id="12" name="Content Placeholder 11"/>
          <p:cNvPicPr>
            <a:picLocks noGrp="1" noChangeAspect="1"/>
          </p:cNvPicPr>
          <p:nvPr>
            <p:ph idx="13"/>
          </p:nvPr>
        </p:nvPicPr>
        <p:blipFill rotWithShape="1">
          <a:blip r:embed="rId2"/>
          <a:srcRect l="-333" t="385" r="44200" b="-385"/>
          <a:stretch/>
        </p:blipFill>
        <p:spPr>
          <a:xfrm>
            <a:off x="8518497" y="1562400"/>
            <a:ext cx="3052819" cy="2349860"/>
          </a:xfrm>
          <a:prstGeom prst="rect">
            <a:avLst/>
          </a:prstGeom>
        </p:spPr>
      </p:pic>
    </p:spTree>
    <p:extLst>
      <p:ext uri="{BB962C8B-B14F-4D97-AF65-F5344CB8AC3E}">
        <p14:creationId xmlns:p14="http://schemas.microsoft.com/office/powerpoint/2010/main" val="270427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0FB8EB-1974-4F1B-9F83-4FDD9AB6C8B2}"/>
              </a:ext>
            </a:extLst>
          </p:cNvPr>
          <p:cNvSpPr>
            <a:spLocks noGrp="1"/>
          </p:cNvSpPr>
          <p:nvPr>
            <p:ph type="title"/>
          </p:nvPr>
        </p:nvSpPr>
        <p:spPr/>
        <p:txBody>
          <a:bodyPr/>
          <a:lstStyle/>
          <a:p>
            <a:r>
              <a:rPr lang="en-GB" dirty="0">
                <a:solidFill>
                  <a:schemeClr val="tx1">
                    <a:lumMod val="75000"/>
                    <a:lumOff val="25000"/>
                  </a:schemeClr>
                </a:solidFill>
              </a:rPr>
              <a:t>TwinCAT MCA standard library</a:t>
            </a:r>
          </a:p>
        </p:txBody>
      </p:sp>
      <p:sp>
        <p:nvSpPr>
          <p:cNvPr id="4" name="Platshållare för sidfot 3">
            <a:extLst>
              <a:ext uri="{FF2B5EF4-FFF2-40B4-BE49-F238E27FC236}">
                <a16:creationId xmlns:a16="http://schemas.microsoft.com/office/drawing/2014/main" id="{BCE7790D-E878-42AC-AA2D-8A369B3D74BF}"/>
              </a:ext>
            </a:extLst>
          </p:cNvPr>
          <p:cNvSpPr>
            <a:spLocks noGrp="1"/>
          </p:cNvSpPr>
          <p:nvPr>
            <p:ph type="ftr" sz="quarter" idx="11"/>
          </p:nvPr>
        </p:nvSpPr>
        <p:spPr/>
        <p:txBody>
          <a:bodyPr/>
          <a:lstStyle/>
          <a:p>
            <a:r>
              <a:rPr lang="en-GB" dirty="0"/>
              <a:t>PRESENTATION TITLE/FOOTER</a:t>
            </a:r>
          </a:p>
        </p:txBody>
      </p:sp>
      <p:sp>
        <p:nvSpPr>
          <p:cNvPr id="5" name="Platshållare för bildnummer 4">
            <a:extLst>
              <a:ext uri="{FF2B5EF4-FFF2-40B4-BE49-F238E27FC236}">
                <a16:creationId xmlns:a16="http://schemas.microsoft.com/office/drawing/2014/main" id="{4B78B478-BF6B-4F13-BEDC-210D18337E98}"/>
              </a:ext>
            </a:extLst>
          </p:cNvPr>
          <p:cNvSpPr>
            <a:spLocks noGrp="1"/>
          </p:cNvSpPr>
          <p:nvPr>
            <p:ph type="sldNum" sz="quarter" idx="12"/>
          </p:nvPr>
        </p:nvSpPr>
        <p:spPr/>
        <p:txBody>
          <a:bodyPr/>
          <a:lstStyle/>
          <a:p>
            <a:fld id="{F7283078-D760-1647-8B80-66BA8B52336D}" type="slidenum">
              <a:rPr lang="sv-SE" smtClean="0">
                <a:solidFill>
                  <a:srgbClr val="CCCCCC"/>
                </a:solidFill>
              </a:rPr>
              <a:t>14</a:t>
            </a:fld>
            <a:endParaRPr lang="sv-SE" dirty="0">
              <a:solidFill>
                <a:srgbClr val="CCCCCC"/>
              </a:solidFill>
            </a:endParaRPr>
          </a:p>
        </p:txBody>
      </p:sp>
      <p:sp>
        <p:nvSpPr>
          <p:cNvPr id="6" name="Platshållare för innehåll 5">
            <a:extLst>
              <a:ext uri="{FF2B5EF4-FFF2-40B4-BE49-F238E27FC236}">
                <a16:creationId xmlns:a16="http://schemas.microsoft.com/office/drawing/2014/main" id="{CFEF36EF-EA79-48B1-8977-F8AA6F2C6BC7}"/>
              </a:ext>
            </a:extLst>
          </p:cNvPr>
          <p:cNvSpPr>
            <a:spLocks noGrp="1"/>
          </p:cNvSpPr>
          <p:nvPr>
            <p:ph idx="1"/>
          </p:nvPr>
        </p:nvSpPr>
        <p:spPr>
          <a:xfrm>
            <a:off x="1094400" y="1562400"/>
            <a:ext cx="6669687" cy="4768062"/>
          </a:xfrm>
        </p:spPr>
        <p:txBody>
          <a:bodyPr/>
          <a:lstStyle/>
          <a:p>
            <a:pPr marL="72000" indent="-72000">
              <a:spcBef>
                <a:spcPts val="600"/>
              </a:spcBef>
              <a:spcAft>
                <a:spcPts val="600"/>
              </a:spcAft>
            </a:pPr>
            <a:r>
              <a:rPr lang="en-GB" dirty="0">
                <a:solidFill>
                  <a:schemeClr val="tx1">
                    <a:lumMod val="75000"/>
                    <a:lumOff val="25000"/>
                  </a:schemeClr>
                </a:solidFill>
              </a:rPr>
              <a:t>VAR_IN_OUT: ST_AxisStruct</a:t>
            </a:r>
          </a:p>
          <a:p>
            <a:pPr marL="72000" indent="-72000">
              <a:spcBef>
                <a:spcPts val="600"/>
              </a:spcBef>
              <a:spcAft>
                <a:spcPts val="600"/>
              </a:spcAft>
            </a:pPr>
            <a:r>
              <a:rPr lang="en-GB" dirty="0">
                <a:solidFill>
                  <a:schemeClr val="tx1">
                    <a:lumMod val="75000"/>
                    <a:lumOff val="25000"/>
                  </a:schemeClr>
                </a:solidFill>
              </a:rPr>
              <a:t>Supported functions:</a:t>
            </a: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MC_Power</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MC_Reset</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MC_Stop</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MC_Halt</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MC_Jog</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MC_MoveAbsolute</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MC_MoveVelocity</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MC_MoveRelative</a:t>
            </a:r>
            <a:endParaRPr lang="en-US" dirty="0"/>
          </a:p>
        </p:txBody>
      </p:sp>
      <p:sp>
        <p:nvSpPr>
          <p:cNvPr id="8" name="Platshållare för text 7">
            <a:extLst>
              <a:ext uri="{FF2B5EF4-FFF2-40B4-BE49-F238E27FC236}">
                <a16:creationId xmlns:a16="http://schemas.microsoft.com/office/drawing/2014/main" id="{F9694C8D-3712-49FB-B071-2180F2DC8118}"/>
              </a:ext>
            </a:extLst>
          </p:cNvPr>
          <p:cNvSpPr>
            <a:spLocks noGrp="1"/>
          </p:cNvSpPr>
          <p:nvPr>
            <p:ph type="body" sz="quarter" idx="14"/>
          </p:nvPr>
        </p:nvSpPr>
        <p:spPr/>
        <p:txBody>
          <a:bodyPr/>
          <a:lstStyle/>
          <a:p>
            <a:r>
              <a:rPr lang="en-GB" dirty="0" err="1"/>
              <a:t>FB_Axis</a:t>
            </a:r>
            <a:endParaRPr lang="en-GB" dirty="0"/>
          </a:p>
        </p:txBody>
      </p:sp>
      <p:sp>
        <p:nvSpPr>
          <p:cNvPr id="10" name="Platshållare för datum 3">
            <a:extLst>
              <a:ext uri="{FF2B5EF4-FFF2-40B4-BE49-F238E27FC236}">
                <a16:creationId xmlns:a16="http://schemas.microsoft.com/office/drawing/2014/main" id="{38A5AF1C-CD2B-3242-88CF-04FA26AED5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sp>
        <p:nvSpPr>
          <p:cNvPr id="9" name="Platshållare för innehåll 5">
            <a:extLst>
              <a:ext uri="{FF2B5EF4-FFF2-40B4-BE49-F238E27FC236}">
                <a16:creationId xmlns:a16="http://schemas.microsoft.com/office/drawing/2014/main" id="{CFEF36EF-EA79-48B1-8977-F8AA6F2C6BC7}"/>
              </a:ext>
            </a:extLst>
          </p:cNvPr>
          <p:cNvSpPr txBox="1">
            <a:spLocks/>
          </p:cNvSpPr>
          <p:nvPr/>
        </p:nvSpPr>
        <p:spPr>
          <a:xfrm>
            <a:off x="4312212" y="2412273"/>
            <a:ext cx="4657612" cy="3884017"/>
          </a:xfrm>
          <a:prstGeom prst="rect">
            <a:avLst/>
          </a:prstGeom>
        </p:spPr>
        <p:txBody>
          <a:bodyPr vert="horz" lIns="0" tIns="45720" rIns="18000" bIns="45720" rtlCol="0">
            <a:noAutofit/>
          </a:bodyPr>
          <a:lstStyle>
            <a:lvl1pPr marL="101600" indent="-101600" algn="l" defTabSz="914400" rtl="0" eaLnBrk="1" latinLnBrk="0" hangingPunct="1">
              <a:lnSpc>
                <a:spcPct val="100000"/>
              </a:lnSpc>
              <a:spcBef>
                <a:spcPts val="1000"/>
              </a:spcBef>
              <a:buClr>
                <a:srgbClr val="666666"/>
              </a:buClr>
              <a:buFont typeface="Segoe UI" panose="020B0502040204020203" pitchFamily="34" charset="0"/>
              <a:buChar char=" "/>
              <a:defRPr sz="2000" kern="1200">
                <a:solidFill>
                  <a:srgbClr val="666666"/>
                </a:solidFill>
                <a:latin typeface="+mn-lt"/>
                <a:ea typeface="+mn-ea"/>
                <a:cs typeface="+mn-cs"/>
              </a:defRPr>
            </a:lvl1pPr>
            <a:lvl2pPr marL="358775" indent="-215900" algn="l" defTabSz="914400" rtl="0" eaLnBrk="1" latinLnBrk="0" hangingPunct="1">
              <a:lnSpc>
                <a:spcPct val="100000"/>
              </a:lnSpc>
              <a:spcBef>
                <a:spcPts val="1000"/>
              </a:spcBef>
              <a:buClr>
                <a:srgbClr val="666666"/>
              </a:buClr>
              <a:buFont typeface="Wingdings" panose="05000000000000000000" pitchFamily="2" charset="2"/>
              <a:buChar char=""/>
              <a:tabLst/>
              <a:defRPr sz="2000" kern="1200">
                <a:solidFill>
                  <a:srgbClr val="666666"/>
                </a:solidFill>
                <a:latin typeface="+mn-lt"/>
                <a:ea typeface="+mn-ea"/>
                <a:cs typeface="+mn-cs"/>
              </a:defRPr>
            </a:lvl2pPr>
            <a:lvl3pPr marL="449263" indent="-196850" algn="l" defTabSz="914400" rtl="0" eaLnBrk="1" latinLnBrk="0" hangingPunct="1">
              <a:lnSpc>
                <a:spcPct val="100000"/>
              </a:lnSpc>
              <a:spcBef>
                <a:spcPts val="1000"/>
              </a:spcBef>
              <a:buClr>
                <a:srgbClr val="666666"/>
              </a:buClr>
              <a:buFont typeface="Arial" panose="020B0604020202020204" pitchFamily="34" charset="0"/>
              <a:buChar char="−"/>
              <a:tabLst/>
              <a:defRPr sz="1800" kern="1200">
                <a:solidFill>
                  <a:srgbClr val="666666"/>
                </a:solidFill>
                <a:latin typeface="+mn-lt"/>
                <a:ea typeface="+mn-ea"/>
                <a:cs typeface="+mn-cs"/>
              </a:defRPr>
            </a:lvl3pPr>
            <a:lvl4pPr marL="541338" indent="-180000" algn="l" defTabSz="914400" rtl="0" eaLnBrk="1" latinLnBrk="0" hangingPunct="1">
              <a:lnSpc>
                <a:spcPct val="100000"/>
              </a:lnSpc>
              <a:spcBef>
                <a:spcPts val="1000"/>
              </a:spcBef>
              <a:buClr>
                <a:srgbClr val="666666"/>
              </a:buClr>
              <a:buFont typeface="Arial" panose="020B0604020202020204" pitchFamily="34" charset="0"/>
              <a:buChar char="−"/>
              <a:tabLst/>
              <a:defRPr sz="1600" kern="1200">
                <a:solidFill>
                  <a:srgbClr val="666666"/>
                </a:solidFill>
                <a:latin typeface="+mn-lt"/>
                <a:ea typeface="+mn-ea"/>
                <a:cs typeface="+mn-cs"/>
              </a:defRPr>
            </a:lvl4pPr>
            <a:lvl5pPr marL="630000" indent="-162000" algn="l" defTabSz="914400" rtl="0" eaLnBrk="1" latinLnBrk="0" hangingPunct="1">
              <a:lnSpc>
                <a:spcPct val="100000"/>
              </a:lnSpc>
              <a:spcBef>
                <a:spcPts val="1000"/>
              </a:spcBef>
              <a:buClr>
                <a:srgbClr val="666666"/>
              </a:buClr>
              <a:buFont typeface="Arial" panose="020B0604020202020204" pitchFamily="34" charset="0"/>
              <a:buChar char="−"/>
              <a:tabLst/>
              <a:defRPr sz="14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MC_MoveModulo</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MC_GearIn</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MC_GearOut</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MC_GearInMultiMaster</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FB_Homing</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MC_WriteParameter</a:t>
            </a:r>
            <a:endParaRPr lang="en-GB" dirty="0">
              <a:solidFill>
                <a:schemeClr val="tx1">
                  <a:lumMod val="75000"/>
                  <a:lumOff val="25000"/>
                </a:schemeClr>
              </a:solidFill>
            </a:endParaRPr>
          </a:p>
          <a:p>
            <a:pPr marL="329175" lvl="1" indent="-72000">
              <a:spcBef>
                <a:spcPts val="600"/>
              </a:spcBef>
              <a:spcAft>
                <a:spcPts val="600"/>
              </a:spcAft>
            </a:pPr>
            <a:r>
              <a:rPr lang="en-GB" dirty="0">
                <a:solidFill>
                  <a:schemeClr val="tx1">
                    <a:lumMod val="75000"/>
                    <a:lumOff val="25000"/>
                  </a:schemeClr>
                </a:solidFill>
              </a:rPr>
              <a:t> </a:t>
            </a:r>
            <a:r>
              <a:rPr lang="en-GB" dirty="0" err="1">
                <a:solidFill>
                  <a:schemeClr val="tx1">
                    <a:lumMod val="75000"/>
                    <a:lumOff val="25000"/>
                  </a:schemeClr>
                </a:solidFill>
              </a:rPr>
              <a:t>MC_ReadParameter</a:t>
            </a:r>
            <a:endParaRPr lang="en-GB" dirty="0">
              <a:solidFill>
                <a:schemeClr val="tx1">
                  <a:lumMod val="75000"/>
                  <a:lumOff val="25000"/>
                </a:schemeClr>
              </a:solidFill>
            </a:endParaRPr>
          </a:p>
          <a:p>
            <a:pPr marL="72000" indent="-72000">
              <a:spcBef>
                <a:spcPts val="600"/>
              </a:spcBef>
              <a:spcAft>
                <a:spcPts val="600"/>
              </a:spcAft>
            </a:pPr>
            <a:endParaRPr lang="en-US" dirty="0"/>
          </a:p>
        </p:txBody>
      </p:sp>
      <p:pic>
        <p:nvPicPr>
          <p:cNvPr id="7" name="Content Placeholder 6"/>
          <p:cNvPicPr>
            <a:picLocks noGrp="1" noChangeAspect="1"/>
          </p:cNvPicPr>
          <p:nvPr>
            <p:ph idx="13"/>
          </p:nvPr>
        </p:nvPicPr>
        <p:blipFill>
          <a:blip r:embed="rId2"/>
          <a:stretch>
            <a:fillRect/>
          </a:stretch>
        </p:blipFill>
        <p:spPr>
          <a:xfrm>
            <a:off x="7322864" y="1107166"/>
            <a:ext cx="3115110" cy="2610214"/>
          </a:xfrm>
          <a:prstGeom prst="rect">
            <a:avLst/>
          </a:prstGeom>
        </p:spPr>
      </p:pic>
      <p:pic>
        <p:nvPicPr>
          <p:cNvPr id="11" name="Picture 10"/>
          <p:cNvPicPr>
            <a:picLocks noChangeAspect="1"/>
          </p:cNvPicPr>
          <p:nvPr/>
        </p:nvPicPr>
        <p:blipFill>
          <a:blip r:embed="rId3"/>
          <a:stretch>
            <a:fillRect/>
          </a:stretch>
        </p:blipFill>
        <p:spPr>
          <a:xfrm>
            <a:off x="7368619" y="4314110"/>
            <a:ext cx="4058216" cy="1181265"/>
          </a:xfrm>
          <a:prstGeom prst="rect">
            <a:avLst/>
          </a:prstGeom>
        </p:spPr>
      </p:pic>
    </p:spTree>
    <p:extLst>
      <p:ext uri="{BB962C8B-B14F-4D97-AF65-F5344CB8AC3E}">
        <p14:creationId xmlns:p14="http://schemas.microsoft.com/office/powerpoint/2010/main" val="276376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0FB8EB-1974-4F1B-9F83-4FDD9AB6C8B2}"/>
              </a:ext>
            </a:extLst>
          </p:cNvPr>
          <p:cNvSpPr>
            <a:spLocks noGrp="1"/>
          </p:cNvSpPr>
          <p:nvPr>
            <p:ph type="title"/>
          </p:nvPr>
        </p:nvSpPr>
        <p:spPr/>
        <p:txBody>
          <a:bodyPr/>
          <a:lstStyle/>
          <a:p>
            <a:r>
              <a:rPr lang="en-GB" dirty="0">
                <a:solidFill>
                  <a:schemeClr val="tx1">
                    <a:lumMod val="75000"/>
                    <a:lumOff val="25000"/>
                  </a:schemeClr>
                </a:solidFill>
              </a:rPr>
              <a:t>TwinCAT MCA standard library</a:t>
            </a:r>
          </a:p>
        </p:txBody>
      </p:sp>
      <p:sp>
        <p:nvSpPr>
          <p:cNvPr id="4" name="Platshållare för sidfot 3">
            <a:extLst>
              <a:ext uri="{FF2B5EF4-FFF2-40B4-BE49-F238E27FC236}">
                <a16:creationId xmlns:a16="http://schemas.microsoft.com/office/drawing/2014/main" id="{BCE7790D-E878-42AC-AA2D-8A369B3D74BF}"/>
              </a:ext>
            </a:extLst>
          </p:cNvPr>
          <p:cNvSpPr>
            <a:spLocks noGrp="1"/>
          </p:cNvSpPr>
          <p:nvPr>
            <p:ph type="ftr" sz="quarter" idx="11"/>
          </p:nvPr>
        </p:nvSpPr>
        <p:spPr/>
        <p:txBody>
          <a:bodyPr/>
          <a:lstStyle/>
          <a:p>
            <a:r>
              <a:rPr lang="en-GB" dirty="0"/>
              <a:t>PRESENTATION TITLE/FOOTER</a:t>
            </a:r>
          </a:p>
        </p:txBody>
      </p:sp>
      <p:sp>
        <p:nvSpPr>
          <p:cNvPr id="5" name="Platshållare för bildnummer 4">
            <a:extLst>
              <a:ext uri="{FF2B5EF4-FFF2-40B4-BE49-F238E27FC236}">
                <a16:creationId xmlns:a16="http://schemas.microsoft.com/office/drawing/2014/main" id="{4B78B478-BF6B-4F13-BEDC-210D18337E98}"/>
              </a:ext>
            </a:extLst>
          </p:cNvPr>
          <p:cNvSpPr>
            <a:spLocks noGrp="1"/>
          </p:cNvSpPr>
          <p:nvPr>
            <p:ph type="sldNum" sz="quarter" idx="12"/>
          </p:nvPr>
        </p:nvSpPr>
        <p:spPr/>
        <p:txBody>
          <a:bodyPr/>
          <a:lstStyle/>
          <a:p>
            <a:fld id="{F7283078-D760-1647-8B80-66BA8B52336D}" type="slidenum">
              <a:rPr lang="sv-SE" smtClean="0">
                <a:solidFill>
                  <a:srgbClr val="CCCCCC"/>
                </a:solidFill>
              </a:rPr>
              <a:t>15</a:t>
            </a:fld>
            <a:endParaRPr lang="sv-SE" dirty="0">
              <a:solidFill>
                <a:srgbClr val="CCCCCC"/>
              </a:solidFill>
            </a:endParaRPr>
          </a:p>
        </p:txBody>
      </p:sp>
      <p:sp>
        <p:nvSpPr>
          <p:cNvPr id="6" name="Platshållare för innehåll 5">
            <a:extLst>
              <a:ext uri="{FF2B5EF4-FFF2-40B4-BE49-F238E27FC236}">
                <a16:creationId xmlns:a16="http://schemas.microsoft.com/office/drawing/2014/main" id="{CFEF36EF-EA79-48B1-8977-F8AA6F2C6BC7}"/>
              </a:ext>
            </a:extLst>
          </p:cNvPr>
          <p:cNvSpPr>
            <a:spLocks noGrp="1"/>
          </p:cNvSpPr>
          <p:nvPr>
            <p:ph idx="1"/>
          </p:nvPr>
        </p:nvSpPr>
        <p:spPr>
          <a:xfrm>
            <a:off x="1094400" y="1562400"/>
            <a:ext cx="6669687" cy="4768062"/>
          </a:xfrm>
        </p:spPr>
        <p:txBody>
          <a:bodyPr/>
          <a:lstStyle/>
          <a:p>
            <a:pPr marL="72000" indent="-72000">
              <a:spcBef>
                <a:spcPts val="600"/>
              </a:spcBef>
              <a:spcAft>
                <a:spcPts val="600"/>
              </a:spcAft>
            </a:pPr>
            <a:r>
              <a:rPr lang="en-US" dirty="0">
                <a:solidFill>
                  <a:schemeClr val="tx1">
                    <a:lumMod val="75000"/>
                    <a:lumOff val="25000"/>
                  </a:schemeClr>
                </a:solidFill>
              </a:rPr>
              <a:t>Two real axes: positive and negative blade.</a:t>
            </a:r>
          </a:p>
          <a:p>
            <a:pPr marL="72000" indent="-72000">
              <a:spcBef>
                <a:spcPts val="600"/>
              </a:spcBef>
              <a:spcAft>
                <a:spcPts val="600"/>
              </a:spcAft>
            </a:pPr>
            <a:r>
              <a:rPr lang="en-US" dirty="0">
                <a:solidFill>
                  <a:schemeClr val="tx1">
                    <a:lumMod val="75000"/>
                    <a:lumOff val="25000"/>
                  </a:schemeClr>
                </a:solidFill>
              </a:rPr>
              <a:t>Two virtual axes: gap size and gap center.</a:t>
            </a:r>
          </a:p>
          <a:p>
            <a:pPr marL="72000" indent="-72000">
              <a:spcBef>
                <a:spcPts val="600"/>
              </a:spcBef>
              <a:spcAft>
                <a:spcPts val="600"/>
              </a:spcAft>
            </a:pPr>
            <a:r>
              <a:rPr lang="en-US" dirty="0">
                <a:solidFill>
                  <a:schemeClr val="tx1">
                    <a:lumMod val="75000"/>
                    <a:lumOff val="25000"/>
                  </a:schemeClr>
                </a:solidFill>
              </a:rPr>
              <a:t>Individual control for real axes.</a:t>
            </a:r>
          </a:p>
          <a:p>
            <a:pPr marL="72000" indent="-72000">
              <a:spcBef>
                <a:spcPts val="600"/>
              </a:spcBef>
              <a:spcAft>
                <a:spcPts val="600"/>
              </a:spcAft>
            </a:pPr>
            <a:r>
              <a:rPr lang="en-US" dirty="0">
                <a:solidFill>
                  <a:schemeClr val="tx1">
                    <a:lumMod val="75000"/>
                    <a:lumOff val="25000"/>
                  </a:schemeClr>
                </a:solidFill>
              </a:rPr>
              <a:t>FB_SlitPair</a:t>
            </a:r>
          </a:p>
          <a:p>
            <a:pPr marL="329175" lvl="1" indent="-72000">
              <a:spcBef>
                <a:spcPts val="600"/>
              </a:spcBef>
              <a:spcAft>
                <a:spcPts val="600"/>
              </a:spcAft>
            </a:pPr>
            <a:r>
              <a:rPr lang="en-US" dirty="0">
                <a:solidFill>
                  <a:schemeClr val="tx1">
                    <a:lumMod val="75000"/>
                    <a:lumOff val="25000"/>
                  </a:schemeClr>
                </a:solidFill>
              </a:rPr>
              <a:t>Multi master gearing.</a:t>
            </a:r>
          </a:p>
          <a:p>
            <a:pPr marL="329175" lvl="1" indent="-72000">
              <a:spcBef>
                <a:spcPts val="600"/>
              </a:spcBef>
              <a:spcAft>
                <a:spcPts val="600"/>
              </a:spcAft>
            </a:pPr>
            <a:r>
              <a:rPr lang="en-US" dirty="0">
                <a:solidFill>
                  <a:schemeClr val="tx1">
                    <a:lumMod val="75000"/>
                    <a:lumOff val="25000"/>
                  </a:schemeClr>
                </a:solidFill>
              </a:rPr>
              <a:t>Issue: automatic gear in and out.</a:t>
            </a:r>
          </a:p>
          <a:p>
            <a:pPr marL="72000" indent="-72000">
              <a:spcBef>
                <a:spcPts val="600"/>
              </a:spcBef>
              <a:spcAft>
                <a:spcPts val="600"/>
              </a:spcAft>
            </a:pPr>
            <a:endParaRPr lang="en-US" dirty="0">
              <a:solidFill>
                <a:schemeClr val="tx1">
                  <a:lumMod val="75000"/>
                  <a:lumOff val="25000"/>
                </a:schemeClr>
              </a:solidFill>
            </a:endParaRPr>
          </a:p>
          <a:p>
            <a:pPr marL="72000" indent="-72000">
              <a:spcBef>
                <a:spcPts val="600"/>
              </a:spcBef>
              <a:spcAft>
                <a:spcPts val="600"/>
              </a:spcAft>
            </a:pPr>
            <a:r>
              <a:rPr lang="en-US" dirty="0">
                <a:solidFill>
                  <a:schemeClr val="tx1">
                    <a:lumMod val="75000"/>
                    <a:lumOff val="25000"/>
                  </a:schemeClr>
                </a:solidFill>
              </a:rPr>
              <a:t>FB_SlitPairV2</a:t>
            </a:r>
          </a:p>
          <a:p>
            <a:pPr marL="329175" lvl="1" indent="-72000">
              <a:spcBef>
                <a:spcPts val="600"/>
              </a:spcBef>
              <a:spcAft>
                <a:spcPts val="600"/>
              </a:spcAft>
            </a:pPr>
            <a:r>
              <a:rPr lang="en-US" dirty="0">
                <a:solidFill>
                  <a:schemeClr val="tx1">
                    <a:lumMod val="75000"/>
                    <a:lumOff val="25000"/>
                  </a:schemeClr>
                </a:solidFill>
              </a:rPr>
              <a:t>Set point generator for real and virtual axes.</a:t>
            </a:r>
          </a:p>
          <a:p>
            <a:pPr marL="329175" lvl="1" indent="-72000">
              <a:spcBef>
                <a:spcPts val="600"/>
              </a:spcBef>
              <a:spcAft>
                <a:spcPts val="600"/>
              </a:spcAft>
            </a:pPr>
            <a:r>
              <a:rPr lang="en-US" dirty="0">
                <a:solidFill>
                  <a:schemeClr val="tx1">
                    <a:lumMod val="75000"/>
                    <a:lumOff val="25000"/>
                  </a:schemeClr>
                </a:solidFill>
              </a:rPr>
              <a:t>Issue: lag error in some cases.</a:t>
            </a:r>
          </a:p>
        </p:txBody>
      </p:sp>
      <p:sp>
        <p:nvSpPr>
          <p:cNvPr id="8" name="Platshållare för text 7">
            <a:extLst>
              <a:ext uri="{FF2B5EF4-FFF2-40B4-BE49-F238E27FC236}">
                <a16:creationId xmlns:a16="http://schemas.microsoft.com/office/drawing/2014/main" id="{F9694C8D-3712-49FB-B071-2180F2DC8118}"/>
              </a:ext>
            </a:extLst>
          </p:cNvPr>
          <p:cNvSpPr>
            <a:spLocks noGrp="1"/>
          </p:cNvSpPr>
          <p:nvPr>
            <p:ph type="body" sz="quarter" idx="14"/>
          </p:nvPr>
        </p:nvSpPr>
        <p:spPr/>
        <p:txBody>
          <a:bodyPr/>
          <a:lstStyle/>
          <a:p>
            <a:r>
              <a:rPr lang="en-GB" dirty="0"/>
              <a:t>FB_SlitPair, FB_SlitPairV2</a:t>
            </a:r>
          </a:p>
        </p:txBody>
      </p:sp>
      <p:sp>
        <p:nvSpPr>
          <p:cNvPr id="10" name="Platshållare för datum 3">
            <a:extLst>
              <a:ext uri="{FF2B5EF4-FFF2-40B4-BE49-F238E27FC236}">
                <a16:creationId xmlns:a16="http://schemas.microsoft.com/office/drawing/2014/main" id="{38A5AF1C-CD2B-3242-88CF-04FA26AED5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pic>
        <p:nvPicPr>
          <p:cNvPr id="7" name="Content Placeholder 6"/>
          <p:cNvPicPr>
            <a:picLocks noGrp="1" noChangeAspect="1"/>
          </p:cNvPicPr>
          <p:nvPr>
            <p:ph idx="13"/>
          </p:nvPr>
        </p:nvPicPr>
        <p:blipFill>
          <a:blip r:embed="rId2"/>
          <a:stretch>
            <a:fillRect/>
          </a:stretch>
        </p:blipFill>
        <p:spPr>
          <a:xfrm>
            <a:off x="6878722" y="1112793"/>
            <a:ext cx="2157086" cy="3276328"/>
          </a:xfrm>
          <a:prstGeom prst="rect">
            <a:avLst/>
          </a:prstGeom>
        </p:spPr>
      </p:pic>
      <p:pic>
        <p:nvPicPr>
          <p:cNvPr id="9" name="Picture 8"/>
          <p:cNvPicPr>
            <a:picLocks noChangeAspect="1"/>
          </p:cNvPicPr>
          <p:nvPr/>
        </p:nvPicPr>
        <p:blipFill>
          <a:blip r:embed="rId3"/>
          <a:stretch>
            <a:fillRect/>
          </a:stretch>
        </p:blipFill>
        <p:spPr>
          <a:xfrm>
            <a:off x="9035807" y="3524251"/>
            <a:ext cx="2624969" cy="2691144"/>
          </a:xfrm>
          <a:prstGeom prst="rect">
            <a:avLst/>
          </a:prstGeom>
        </p:spPr>
      </p:pic>
    </p:spTree>
    <p:extLst>
      <p:ext uri="{BB962C8B-B14F-4D97-AF65-F5344CB8AC3E}">
        <p14:creationId xmlns:p14="http://schemas.microsoft.com/office/powerpoint/2010/main" val="1269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0FB8EB-1974-4F1B-9F83-4FDD9AB6C8B2}"/>
              </a:ext>
            </a:extLst>
          </p:cNvPr>
          <p:cNvSpPr>
            <a:spLocks noGrp="1"/>
          </p:cNvSpPr>
          <p:nvPr>
            <p:ph type="title"/>
          </p:nvPr>
        </p:nvSpPr>
        <p:spPr/>
        <p:txBody>
          <a:bodyPr/>
          <a:lstStyle/>
          <a:p>
            <a:r>
              <a:rPr lang="en-GB" dirty="0">
                <a:solidFill>
                  <a:schemeClr val="tx1">
                    <a:lumMod val="75000"/>
                    <a:lumOff val="25000"/>
                  </a:schemeClr>
                </a:solidFill>
              </a:rPr>
              <a:t>TwinCAT MCA standard library</a:t>
            </a:r>
          </a:p>
        </p:txBody>
      </p:sp>
      <p:sp>
        <p:nvSpPr>
          <p:cNvPr id="4" name="Platshållare för sidfot 3">
            <a:extLst>
              <a:ext uri="{FF2B5EF4-FFF2-40B4-BE49-F238E27FC236}">
                <a16:creationId xmlns:a16="http://schemas.microsoft.com/office/drawing/2014/main" id="{BCE7790D-E878-42AC-AA2D-8A369B3D74BF}"/>
              </a:ext>
            </a:extLst>
          </p:cNvPr>
          <p:cNvSpPr>
            <a:spLocks noGrp="1"/>
          </p:cNvSpPr>
          <p:nvPr>
            <p:ph type="ftr" sz="quarter" idx="11"/>
          </p:nvPr>
        </p:nvSpPr>
        <p:spPr/>
        <p:txBody>
          <a:bodyPr/>
          <a:lstStyle/>
          <a:p>
            <a:r>
              <a:rPr lang="en-GB" dirty="0"/>
              <a:t>PRESENTATION TITLE/FOOTER</a:t>
            </a:r>
          </a:p>
        </p:txBody>
      </p:sp>
      <p:sp>
        <p:nvSpPr>
          <p:cNvPr id="5" name="Platshållare för bildnummer 4">
            <a:extLst>
              <a:ext uri="{FF2B5EF4-FFF2-40B4-BE49-F238E27FC236}">
                <a16:creationId xmlns:a16="http://schemas.microsoft.com/office/drawing/2014/main" id="{4B78B478-BF6B-4F13-BEDC-210D18337E98}"/>
              </a:ext>
            </a:extLst>
          </p:cNvPr>
          <p:cNvSpPr>
            <a:spLocks noGrp="1"/>
          </p:cNvSpPr>
          <p:nvPr>
            <p:ph type="sldNum" sz="quarter" idx="12"/>
          </p:nvPr>
        </p:nvSpPr>
        <p:spPr/>
        <p:txBody>
          <a:bodyPr/>
          <a:lstStyle/>
          <a:p>
            <a:fld id="{F7283078-D760-1647-8B80-66BA8B52336D}" type="slidenum">
              <a:rPr lang="sv-SE" smtClean="0">
                <a:solidFill>
                  <a:srgbClr val="CCCCCC"/>
                </a:solidFill>
              </a:rPr>
              <a:t>16</a:t>
            </a:fld>
            <a:endParaRPr lang="sv-SE" dirty="0">
              <a:solidFill>
                <a:srgbClr val="CCCCCC"/>
              </a:solidFill>
            </a:endParaRPr>
          </a:p>
        </p:txBody>
      </p:sp>
      <p:sp>
        <p:nvSpPr>
          <p:cNvPr id="6" name="Platshållare för innehåll 5">
            <a:extLst>
              <a:ext uri="{FF2B5EF4-FFF2-40B4-BE49-F238E27FC236}">
                <a16:creationId xmlns:a16="http://schemas.microsoft.com/office/drawing/2014/main" id="{CFEF36EF-EA79-48B1-8977-F8AA6F2C6BC7}"/>
              </a:ext>
            </a:extLst>
          </p:cNvPr>
          <p:cNvSpPr>
            <a:spLocks noGrp="1"/>
          </p:cNvSpPr>
          <p:nvPr>
            <p:ph idx="1"/>
          </p:nvPr>
        </p:nvSpPr>
        <p:spPr>
          <a:xfrm>
            <a:off x="1094400" y="1562400"/>
            <a:ext cx="6669687" cy="4768062"/>
          </a:xfrm>
        </p:spPr>
        <p:txBody>
          <a:bodyPr/>
          <a:lstStyle/>
          <a:p>
            <a:pPr marL="72000" indent="-72000">
              <a:spcBef>
                <a:spcPts val="600"/>
              </a:spcBef>
              <a:spcAft>
                <a:spcPts val="600"/>
              </a:spcAft>
            </a:pPr>
            <a:r>
              <a:rPr lang="en-US" dirty="0">
                <a:solidFill>
                  <a:schemeClr val="tx1">
                    <a:lumMod val="75000"/>
                    <a:lumOff val="25000"/>
                  </a:schemeClr>
                </a:solidFill>
              </a:rPr>
              <a:t>VAR_IN_OUT: </a:t>
            </a:r>
            <a:r>
              <a:rPr lang="en-US" dirty="0" err="1">
                <a:solidFill>
                  <a:schemeClr val="tx1">
                    <a:lumMod val="75000"/>
                    <a:lumOff val="25000"/>
                  </a:schemeClr>
                </a:solidFill>
              </a:rPr>
              <a:t>ST_PneumaticAxisStruct</a:t>
            </a:r>
            <a:endParaRPr lang="en-US" dirty="0">
              <a:solidFill>
                <a:schemeClr val="tx1">
                  <a:lumMod val="75000"/>
                  <a:lumOff val="25000"/>
                </a:schemeClr>
              </a:solidFill>
            </a:endParaRPr>
          </a:p>
          <a:p>
            <a:pPr marL="72000" indent="-72000">
              <a:spcBef>
                <a:spcPts val="600"/>
              </a:spcBef>
              <a:spcAft>
                <a:spcPts val="600"/>
              </a:spcAft>
            </a:pPr>
            <a:endParaRPr lang="en-US" dirty="0">
              <a:solidFill>
                <a:schemeClr val="tx1">
                  <a:lumMod val="75000"/>
                  <a:lumOff val="25000"/>
                </a:schemeClr>
              </a:solidFill>
            </a:endParaRPr>
          </a:p>
          <a:p>
            <a:pPr marL="329175" lvl="1" indent="-72000">
              <a:spcBef>
                <a:spcPts val="600"/>
              </a:spcBef>
              <a:spcAft>
                <a:spcPts val="600"/>
              </a:spcAft>
            </a:pPr>
            <a:r>
              <a:rPr lang="en-US" dirty="0">
                <a:solidFill>
                  <a:schemeClr val="tx1">
                    <a:lumMod val="75000"/>
                    <a:lumOff val="25000"/>
                  </a:schemeClr>
                </a:solidFill>
              </a:rPr>
              <a:t>Single solenoid valves</a:t>
            </a:r>
          </a:p>
          <a:p>
            <a:pPr marL="329175" lvl="1" indent="-72000">
              <a:spcBef>
                <a:spcPts val="600"/>
              </a:spcBef>
              <a:spcAft>
                <a:spcPts val="600"/>
              </a:spcAft>
            </a:pPr>
            <a:r>
              <a:rPr lang="en-US" dirty="0">
                <a:solidFill>
                  <a:schemeClr val="tx1">
                    <a:lumMod val="75000"/>
                    <a:lumOff val="25000"/>
                  </a:schemeClr>
                </a:solidFill>
              </a:rPr>
              <a:t>HW and/or SW control</a:t>
            </a:r>
          </a:p>
          <a:p>
            <a:pPr marL="329175" lvl="1" indent="-72000">
              <a:spcBef>
                <a:spcPts val="600"/>
              </a:spcBef>
              <a:spcAft>
                <a:spcPts val="600"/>
              </a:spcAft>
            </a:pPr>
            <a:r>
              <a:rPr lang="en-US" dirty="0">
                <a:solidFill>
                  <a:schemeClr val="tx1">
                    <a:lumMod val="75000"/>
                    <a:lumOff val="25000"/>
                  </a:schemeClr>
                </a:solidFill>
              </a:rPr>
              <a:t>Time out errors and status</a:t>
            </a:r>
          </a:p>
          <a:p>
            <a:pPr marL="329175" lvl="1" indent="-72000">
              <a:spcBef>
                <a:spcPts val="600"/>
              </a:spcBef>
              <a:spcAft>
                <a:spcPts val="600"/>
              </a:spcAft>
            </a:pPr>
            <a:endParaRPr lang="en-US" dirty="0">
              <a:solidFill>
                <a:schemeClr val="tx1">
                  <a:lumMod val="75000"/>
                  <a:lumOff val="25000"/>
                </a:schemeClr>
              </a:solidFill>
            </a:endParaRPr>
          </a:p>
        </p:txBody>
      </p:sp>
      <p:sp>
        <p:nvSpPr>
          <p:cNvPr id="8" name="Platshållare för text 7">
            <a:extLst>
              <a:ext uri="{FF2B5EF4-FFF2-40B4-BE49-F238E27FC236}">
                <a16:creationId xmlns:a16="http://schemas.microsoft.com/office/drawing/2014/main" id="{F9694C8D-3712-49FB-B071-2180F2DC8118}"/>
              </a:ext>
            </a:extLst>
          </p:cNvPr>
          <p:cNvSpPr>
            <a:spLocks noGrp="1"/>
          </p:cNvSpPr>
          <p:nvPr>
            <p:ph type="body" sz="quarter" idx="14"/>
          </p:nvPr>
        </p:nvSpPr>
        <p:spPr/>
        <p:txBody>
          <a:bodyPr/>
          <a:lstStyle/>
          <a:p>
            <a:r>
              <a:rPr lang="en-GB" dirty="0" err="1"/>
              <a:t>FB_PneumaticAxis</a:t>
            </a:r>
            <a:endParaRPr lang="en-GB" dirty="0"/>
          </a:p>
        </p:txBody>
      </p:sp>
      <p:sp>
        <p:nvSpPr>
          <p:cNvPr id="10" name="Platshållare för datum 3">
            <a:extLst>
              <a:ext uri="{FF2B5EF4-FFF2-40B4-BE49-F238E27FC236}">
                <a16:creationId xmlns:a16="http://schemas.microsoft.com/office/drawing/2014/main" id="{38A5AF1C-CD2B-3242-88CF-04FA26AED5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pic>
        <p:nvPicPr>
          <p:cNvPr id="11" name="Content Placeholder 10"/>
          <p:cNvPicPr>
            <a:picLocks noGrp="1" noChangeAspect="1"/>
          </p:cNvPicPr>
          <p:nvPr>
            <p:ph idx="13"/>
          </p:nvPr>
        </p:nvPicPr>
        <p:blipFill>
          <a:blip r:embed="rId2"/>
          <a:stretch>
            <a:fillRect/>
          </a:stretch>
        </p:blipFill>
        <p:spPr>
          <a:xfrm>
            <a:off x="889414" y="3847686"/>
            <a:ext cx="4994275" cy="1178424"/>
          </a:xfrm>
          <a:prstGeom prst="rect">
            <a:avLst/>
          </a:prstGeom>
        </p:spPr>
      </p:pic>
      <p:pic>
        <p:nvPicPr>
          <p:cNvPr id="12" name="Picture 11"/>
          <p:cNvPicPr>
            <a:picLocks noChangeAspect="1"/>
          </p:cNvPicPr>
          <p:nvPr/>
        </p:nvPicPr>
        <p:blipFill>
          <a:blip r:embed="rId3"/>
          <a:stretch>
            <a:fillRect/>
          </a:stretch>
        </p:blipFill>
        <p:spPr>
          <a:xfrm>
            <a:off x="7932673" y="1264702"/>
            <a:ext cx="2531036" cy="2880719"/>
          </a:xfrm>
          <a:prstGeom prst="rect">
            <a:avLst/>
          </a:prstGeom>
        </p:spPr>
      </p:pic>
      <p:pic>
        <p:nvPicPr>
          <p:cNvPr id="13" name="Picture 12"/>
          <p:cNvPicPr>
            <a:picLocks noChangeAspect="1"/>
          </p:cNvPicPr>
          <p:nvPr/>
        </p:nvPicPr>
        <p:blipFill>
          <a:blip r:embed="rId4"/>
          <a:stretch>
            <a:fillRect/>
          </a:stretch>
        </p:blipFill>
        <p:spPr>
          <a:xfrm>
            <a:off x="5965629" y="4366849"/>
            <a:ext cx="5088921" cy="2179663"/>
          </a:xfrm>
          <a:prstGeom prst="rect">
            <a:avLst/>
          </a:prstGeom>
        </p:spPr>
      </p:pic>
    </p:spTree>
    <p:extLst>
      <p:ext uri="{BB962C8B-B14F-4D97-AF65-F5344CB8AC3E}">
        <p14:creationId xmlns:p14="http://schemas.microsoft.com/office/powerpoint/2010/main" val="22548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425D-6777-DE4A-BD47-36BAECCDDDC3}"/>
              </a:ext>
            </a:extLst>
          </p:cNvPr>
          <p:cNvSpPr>
            <a:spLocks noGrp="1"/>
          </p:cNvSpPr>
          <p:nvPr>
            <p:ph type="ctrTitle"/>
          </p:nvPr>
        </p:nvSpPr>
        <p:spPr/>
        <p:txBody>
          <a:bodyPr/>
          <a:lstStyle/>
          <a:p>
            <a:r>
              <a:rPr lang="sv-SE" dirty="0" err="1"/>
              <a:t>Useful</a:t>
            </a:r>
            <a:r>
              <a:rPr lang="sv-SE" dirty="0"/>
              <a:t> Links</a:t>
            </a:r>
          </a:p>
        </p:txBody>
      </p:sp>
      <p:sp>
        <p:nvSpPr>
          <p:cNvPr id="4" name="Text Placeholder 3">
            <a:extLst>
              <a:ext uri="{FF2B5EF4-FFF2-40B4-BE49-F238E27FC236}">
                <a16:creationId xmlns:a16="http://schemas.microsoft.com/office/drawing/2014/main" id="{23E09DAB-80C4-5B41-9F13-C72442243182}"/>
              </a:ext>
            </a:extLst>
          </p:cNvPr>
          <p:cNvSpPr>
            <a:spLocks noGrp="1"/>
          </p:cNvSpPr>
          <p:nvPr>
            <p:ph type="body" sz="quarter" idx="10"/>
          </p:nvPr>
        </p:nvSpPr>
        <p:spPr>
          <a:xfrm>
            <a:off x="1930395" y="5605695"/>
            <a:ext cx="10715088" cy="459883"/>
          </a:xfrm>
        </p:spPr>
        <p:txBody>
          <a:bodyPr/>
          <a:lstStyle/>
          <a:p>
            <a:r>
              <a:rPr lang="sv-SE" dirty="0" err="1"/>
              <a:t>https</a:t>
            </a:r>
            <a:r>
              <a:rPr lang="sv-SE" dirty="0"/>
              <a:t>://</a:t>
            </a:r>
            <a:r>
              <a:rPr lang="sv-SE" dirty="0" err="1"/>
              <a:t>confluence.esss.lu.se</a:t>
            </a:r>
            <a:r>
              <a:rPr lang="sv-SE" dirty="0"/>
              <a:t>/display/MCAG/</a:t>
            </a:r>
            <a:r>
              <a:rPr lang="sv-SE" dirty="0" err="1"/>
              <a:t>TwinCAT+Commissioning+Workflow</a:t>
            </a:r>
            <a:endParaRPr lang="sv-SE" dirty="0"/>
          </a:p>
        </p:txBody>
      </p:sp>
    </p:spTree>
    <p:extLst>
      <p:ext uri="{BB962C8B-B14F-4D97-AF65-F5344CB8AC3E}">
        <p14:creationId xmlns:p14="http://schemas.microsoft.com/office/powerpoint/2010/main" val="42435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44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4" name="CustomShape 1"/>
          <p:cNvSpPr/>
          <p:nvPr/>
        </p:nvSpPr>
        <p:spPr>
          <a:xfrm>
            <a:off x="1981202" y="453176"/>
            <a:ext cx="7138440" cy="1077642"/>
          </a:xfrm>
          <a:prstGeom prst="rect">
            <a:avLst/>
          </a:prstGeom>
          <a:noFill/>
          <a:ln>
            <a:noFill/>
          </a:ln>
        </p:spPr>
        <p:txBody>
          <a:bodyPr lIns="87778" tIns="43890" rIns="87778" bIns="43890" anchor="ctr"/>
          <a:lstStyle/>
          <a:p>
            <a:pPr>
              <a:lnSpc>
                <a:spcPct val="100000"/>
              </a:lnSpc>
            </a:pPr>
            <a:r>
              <a:rPr lang="en-US" sz="3165">
                <a:solidFill>
                  <a:srgbClr val="FFFFFF"/>
                </a:solidFill>
                <a:latin typeface="Calibri"/>
              </a:rPr>
              <a:t>References</a:t>
            </a:r>
            <a:endParaRPr sz="2139"/>
          </a:p>
        </p:txBody>
      </p:sp>
      <p:sp>
        <p:nvSpPr>
          <p:cNvPr id="305" name="CustomShape 2"/>
          <p:cNvSpPr/>
          <p:nvPr/>
        </p:nvSpPr>
        <p:spPr>
          <a:xfrm>
            <a:off x="1839076" y="1519531"/>
            <a:ext cx="8561381" cy="5035786"/>
          </a:xfrm>
          <a:prstGeom prst="rect">
            <a:avLst/>
          </a:prstGeom>
          <a:noFill/>
          <a:ln>
            <a:noFill/>
          </a:ln>
        </p:spPr>
        <p:txBody>
          <a:bodyPr lIns="87778" tIns="43890" rIns="87778" bIns="43890"/>
          <a:lstStyle/>
          <a:p>
            <a:pPr>
              <a:spcBef>
                <a:spcPts val="256"/>
              </a:spcBef>
              <a:spcAft>
                <a:spcPts val="256"/>
              </a:spcAft>
            </a:pPr>
            <a:r>
              <a:rPr lang="en-GB" sz="1198" dirty="0"/>
              <a:t>[1]	</a:t>
            </a:r>
            <a:r>
              <a:rPr lang="sv-SE" sz="1200" dirty="0" err="1"/>
              <a:t>https</a:t>
            </a:r>
            <a:r>
              <a:rPr lang="sv-SE" sz="1200" dirty="0"/>
              <a:t>://</a:t>
            </a:r>
            <a:r>
              <a:rPr lang="sv-SE" sz="1200" dirty="0" err="1"/>
              <a:t>confluence.esss.lu.se</a:t>
            </a:r>
            <a:r>
              <a:rPr lang="sv-SE" sz="1200" dirty="0"/>
              <a:t>/display/MCAG/</a:t>
            </a:r>
            <a:r>
              <a:rPr lang="sv-SE" sz="1200" dirty="0" err="1"/>
              <a:t>TwinCAT+Commissioning+Workflow</a:t>
            </a:r>
            <a:endParaRPr lang="sv-SE" sz="1200" dirty="0"/>
          </a:p>
          <a:p>
            <a:pPr>
              <a:spcBef>
                <a:spcPts val="256"/>
              </a:spcBef>
              <a:spcAft>
                <a:spcPts val="256"/>
              </a:spcAft>
            </a:pPr>
            <a:r>
              <a:rPr lang="en-GB" sz="1198" dirty="0"/>
              <a:t>[2]	https://</a:t>
            </a:r>
            <a:r>
              <a:rPr lang="en-GB" sz="1198" dirty="0" err="1"/>
              <a:t>confluence.esss.lu.se</a:t>
            </a:r>
            <a:r>
              <a:rPr lang="en-GB" sz="1198" dirty="0"/>
              <a:t>/display/MCAG</a:t>
            </a:r>
            <a:r>
              <a:rPr lang="en-GB" sz="1198"/>
              <a:t>/1-Motors-Feedback-Switches</a:t>
            </a:r>
            <a:endParaRPr lang="sv-SE" sz="1200" dirty="0"/>
          </a:p>
          <a:p>
            <a:pPr>
              <a:spcBef>
                <a:spcPts val="256"/>
              </a:spcBef>
              <a:spcAft>
                <a:spcPts val="256"/>
              </a:spcAft>
            </a:pPr>
            <a:endParaRPr sz="1198" dirty="0"/>
          </a:p>
          <a:p>
            <a:pPr>
              <a:lnSpc>
                <a:spcPct val="100000"/>
              </a:lnSpc>
            </a:pPr>
            <a:endParaRPr sz="2139" dirty="0"/>
          </a:p>
          <a:p>
            <a:pPr>
              <a:lnSpc>
                <a:spcPct val="100000"/>
              </a:lnSpc>
            </a:pPr>
            <a:endParaRPr sz="2139" dirty="0"/>
          </a:p>
          <a:p>
            <a:pPr>
              <a:lnSpc>
                <a:spcPct val="100000"/>
              </a:lnSpc>
            </a:pPr>
            <a:endParaRPr sz="2139" dirty="0"/>
          </a:p>
        </p:txBody>
      </p:sp>
      <p:sp>
        <p:nvSpPr>
          <p:cNvPr id="306" name="CustomShape 3"/>
          <p:cNvSpPr/>
          <p:nvPr/>
        </p:nvSpPr>
        <p:spPr>
          <a:xfrm>
            <a:off x="8077080" y="6190861"/>
            <a:ext cx="2133000" cy="343704"/>
          </a:xfrm>
          <a:prstGeom prst="rect">
            <a:avLst/>
          </a:prstGeom>
          <a:noFill/>
          <a:ln>
            <a:noFill/>
          </a:ln>
        </p:spPr>
        <p:txBody>
          <a:bodyPr lIns="87778" tIns="43890" rIns="87778" bIns="43890" anchor="ctr"/>
          <a:lstStyle/>
          <a:p>
            <a:pPr algn="r">
              <a:lnSpc>
                <a:spcPct val="100000"/>
              </a:lnSpc>
            </a:pPr>
            <a:fld id="{B29E1C79-2628-4709-ABB5-37D928D11740}" type="slidenum">
              <a:rPr lang="en-US" sz="1198">
                <a:solidFill>
                  <a:srgbClr val="8B8B8B"/>
                </a:solidFill>
                <a:latin typeface="Calibri"/>
              </a:rPr>
              <a:t>19</a:t>
            </a:fld>
            <a:endParaRPr sz="2139"/>
          </a:p>
        </p:txBody>
      </p:sp>
    </p:spTree>
    <p:extLst>
      <p:ext uri="{BB962C8B-B14F-4D97-AF65-F5344CB8AC3E}">
        <p14:creationId xmlns:p14="http://schemas.microsoft.com/office/powerpoint/2010/main" val="224630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3145CF3-C12C-4347-8E68-43E7983404D2}"/>
              </a:ext>
            </a:extLst>
          </p:cNvPr>
          <p:cNvSpPr>
            <a:spLocks noGrp="1"/>
          </p:cNvSpPr>
          <p:nvPr>
            <p:ph type="ctrTitle"/>
          </p:nvPr>
        </p:nvSpPr>
        <p:spPr/>
        <p:txBody>
          <a:bodyPr/>
          <a:lstStyle/>
          <a:p>
            <a:r>
              <a:rPr lang="en-GB" dirty="0"/>
              <a:t>TwinCAT collaboration</a:t>
            </a:r>
          </a:p>
        </p:txBody>
      </p:sp>
      <p:sp>
        <p:nvSpPr>
          <p:cNvPr id="3" name="Underrubrik 2">
            <a:extLst>
              <a:ext uri="{FF2B5EF4-FFF2-40B4-BE49-F238E27FC236}">
                <a16:creationId xmlns:a16="http://schemas.microsoft.com/office/drawing/2014/main" id="{9D51EF2D-F832-4781-89C3-3F5E4843BF42}"/>
              </a:ext>
            </a:extLst>
          </p:cNvPr>
          <p:cNvSpPr>
            <a:spLocks noGrp="1"/>
          </p:cNvSpPr>
          <p:nvPr>
            <p:ph type="subTitle" idx="1"/>
          </p:nvPr>
        </p:nvSpPr>
        <p:spPr/>
        <p:txBody>
          <a:bodyPr/>
          <a:lstStyle/>
          <a:p>
            <a:r>
              <a:rPr lang="en-GB" dirty="0"/>
              <a:t>An overview</a:t>
            </a:r>
          </a:p>
        </p:txBody>
      </p:sp>
      <p:sp>
        <p:nvSpPr>
          <p:cNvPr id="4" name="Platshållare för text 3">
            <a:extLst>
              <a:ext uri="{FF2B5EF4-FFF2-40B4-BE49-F238E27FC236}">
                <a16:creationId xmlns:a16="http://schemas.microsoft.com/office/drawing/2014/main" id="{D26DA0E2-82BB-493E-9B68-2D93A245C5B3}"/>
              </a:ext>
            </a:extLst>
          </p:cNvPr>
          <p:cNvSpPr>
            <a:spLocks noGrp="1"/>
          </p:cNvSpPr>
          <p:nvPr>
            <p:ph type="body" sz="quarter" idx="10"/>
          </p:nvPr>
        </p:nvSpPr>
        <p:spPr/>
        <p:txBody>
          <a:bodyPr/>
          <a:lstStyle/>
          <a:p>
            <a:r>
              <a:rPr lang="en-GB" dirty="0"/>
              <a:t>Stolen from  Federico </a:t>
            </a:r>
            <a:r>
              <a:rPr lang="en-GB" dirty="0" err="1"/>
              <a:t>rojas</a:t>
            </a:r>
            <a:endParaRPr lang="en-GB" dirty="0"/>
          </a:p>
        </p:txBody>
      </p:sp>
      <p:sp>
        <p:nvSpPr>
          <p:cNvPr id="5" name="Platshållare för datum 4">
            <a:extLst>
              <a:ext uri="{FF2B5EF4-FFF2-40B4-BE49-F238E27FC236}">
                <a16:creationId xmlns:a16="http://schemas.microsoft.com/office/drawing/2014/main" id="{30E777A6-9513-43F3-BB24-ED0539ADDD88}"/>
              </a:ext>
            </a:extLst>
          </p:cNvPr>
          <p:cNvSpPr>
            <a:spLocks noGrp="1"/>
          </p:cNvSpPr>
          <p:nvPr>
            <p:ph type="dt" sz="half" idx="11"/>
          </p:nvPr>
        </p:nvSpPr>
        <p:spPr>
          <a:xfrm>
            <a:off x="1930395" y="6117873"/>
            <a:ext cx="3215183" cy="459883"/>
          </a:xfrm>
        </p:spPr>
        <p:txBody>
          <a:bodyPr/>
          <a:lstStyle/>
          <a:p>
            <a:fld id="{18896B66-0B3A-474C-9C9C-E4F07B1F5DAD}" type="datetime1">
              <a:rPr lang="sv-SE" sz="1200" b="1" smtClean="0">
                <a:solidFill>
                  <a:schemeClr val="bg1"/>
                </a:solidFill>
              </a:rPr>
              <a:pPr/>
              <a:t>2022-09-12</a:t>
            </a:fld>
            <a:endParaRPr lang="en-GB" sz="1200" b="1" dirty="0">
              <a:solidFill>
                <a:schemeClr val="bg1"/>
              </a:solidFill>
            </a:endParaRPr>
          </a:p>
        </p:txBody>
      </p:sp>
    </p:spTree>
    <p:extLst>
      <p:ext uri="{BB962C8B-B14F-4D97-AF65-F5344CB8AC3E}">
        <p14:creationId xmlns:p14="http://schemas.microsoft.com/office/powerpoint/2010/main" val="214199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text 3">
            <a:extLst>
              <a:ext uri="{FF2B5EF4-FFF2-40B4-BE49-F238E27FC236}">
                <a16:creationId xmlns:a16="http://schemas.microsoft.com/office/drawing/2014/main" id="{8EE8596B-CFC4-494E-833A-CBBEC30781C3}"/>
              </a:ext>
            </a:extLst>
          </p:cNvPr>
          <p:cNvSpPr>
            <a:spLocks noGrp="1"/>
          </p:cNvSpPr>
          <p:nvPr>
            <p:ph type="body" sz="quarter" idx="10"/>
          </p:nvPr>
        </p:nvSpPr>
        <p:spPr/>
        <p:txBody>
          <a:bodyPr/>
          <a:lstStyle/>
          <a:p>
            <a:endParaRPr lang="sv-SE"/>
          </a:p>
        </p:txBody>
      </p:sp>
      <p:sp>
        <p:nvSpPr>
          <p:cNvPr id="12" name="Platshållare för text 11">
            <a:extLst>
              <a:ext uri="{FF2B5EF4-FFF2-40B4-BE49-F238E27FC236}">
                <a16:creationId xmlns:a16="http://schemas.microsoft.com/office/drawing/2014/main" id="{D11693FE-8633-4CDA-ABA8-92FAAA0C73FA}"/>
              </a:ext>
            </a:extLst>
          </p:cNvPr>
          <p:cNvSpPr>
            <a:spLocks noGrp="1"/>
          </p:cNvSpPr>
          <p:nvPr>
            <p:ph type="body" sz="quarter" idx="14"/>
          </p:nvPr>
        </p:nvSpPr>
        <p:spPr/>
        <p:txBody>
          <a:bodyPr/>
          <a:lstStyle/>
          <a:p>
            <a:r>
              <a:rPr lang="en-GB" dirty="0"/>
              <a:t>Questions?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577" y="1954637"/>
            <a:ext cx="4210872" cy="3183419"/>
          </a:xfrm>
          <a:prstGeom prst="rect">
            <a:avLst/>
          </a:prstGeom>
        </p:spPr>
      </p:pic>
    </p:spTree>
    <p:extLst>
      <p:ext uri="{BB962C8B-B14F-4D97-AF65-F5344CB8AC3E}">
        <p14:creationId xmlns:p14="http://schemas.microsoft.com/office/powerpoint/2010/main" val="139230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3145CF3-C12C-4347-8E68-43E7983404D2}"/>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120996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text 3">
            <a:extLst>
              <a:ext uri="{FF2B5EF4-FFF2-40B4-BE49-F238E27FC236}">
                <a16:creationId xmlns:a16="http://schemas.microsoft.com/office/drawing/2014/main" id="{8EE8596B-CFC4-494E-833A-CBBEC30781C3}"/>
              </a:ext>
            </a:extLst>
          </p:cNvPr>
          <p:cNvSpPr>
            <a:spLocks noGrp="1"/>
          </p:cNvSpPr>
          <p:nvPr>
            <p:ph type="body" sz="quarter" idx="10"/>
          </p:nvPr>
        </p:nvSpPr>
        <p:spPr/>
        <p:txBody>
          <a:bodyPr/>
          <a:lstStyle/>
          <a:p>
            <a:endParaRPr lang="sv-SE"/>
          </a:p>
        </p:txBody>
      </p:sp>
      <p:pic>
        <p:nvPicPr>
          <p:cNvPr id="2" name="Picture Placeholder 1"/>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333" r="8333"/>
          <a:stretch>
            <a:fillRect/>
          </a:stretch>
        </p:blipFill>
        <p:spPr>
          <a:xfrm>
            <a:off x="6461086" y="0"/>
            <a:ext cx="2890732" cy="3469311"/>
          </a:xfrm>
        </p:spPr>
      </p:pic>
      <p:sp>
        <p:nvSpPr>
          <p:cNvPr id="12" name="Platshållare för text 11">
            <a:extLst>
              <a:ext uri="{FF2B5EF4-FFF2-40B4-BE49-F238E27FC236}">
                <a16:creationId xmlns:a16="http://schemas.microsoft.com/office/drawing/2014/main" id="{D11693FE-8633-4CDA-ABA8-92FAAA0C73FA}"/>
              </a:ext>
            </a:extLst>
          </p:cNvPr>
          <p:cNvSpPr>
            <a:spLocks noGrp="1"/>
          </p:cNvSpPr>
          <p:nvPr>
            <p:ph type="body" sz="quarter" idx="14"/>
          </p:nvPr>
        </p:nvSpPr>
        <p:spPr/>
        <p:txBody>
          <a:bodyPr/>
          <a:lstStyle/>
          <a:p>
            <a:r>
              <a:rPr lang="en-GB" dirty="0"/>
              <a:t>The TwinCAT collaboration</a:t>
            </a:r>
          </a:p>
        </p:txBody>
      </p:sp>
      <p:sp>
        <p:nvSpPr>
          <p:cNvPr id="14" name="Platshållare för text 13">
            <a:extLst>
              <a:ext uri="{FF2B5EF4-FFF2-40B4-BE49-F238E27FC236}">
                <a16:creationId xmlns:a16="http://schemas.microsoft.com/office/drawing/2014/main" id="{DF2049D6-33EF-411A-8631-A29E54208392}"/>
              </a:ext>
            </a:extLst>
          </p:cNvPr>
          <p:cNvSpPr>
            <a:spLocks noGrp="1"/>
          </p:cNvSpPr>
          <p:nvPr>
            <p:ph type="body" sz="quarter" idx="13"/>
          </p:nvPr>
        </p:nvSpPr>
        <p:spPr/>
        <p:txBody>
          <a:bodyPr/>
          <a:lstStyle/>
          <a:p>
            <a:r>
              <a:rPr lang="en-US" dirty="0"/>
              <a:t>1</a:t>
            </a:r>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407" y="3376419"/>
            <a:ext cx="3633605" cy="3034060"/>
          </a:xfrm>
          <a:prstGeom prst="rect">
            <a:avLst/>
          </a:prstGeom>
        </p:spPr>
      </p:pic>
    </p:spTree>
    <p:extLst>
      <p:ext uri="{BB962C8B-B14F-4D97-AF65-F5344CB8AC3E}">
        <p14:creationId xmlns:p14="http://schemas.microsoft.com/office/powerpoint/2010/main" val="270034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0FB8EB-1974-4F1B-9F83-4FDD9AB6C8B2}"/>
              </a:ext>
            </a:extLst>
          </p:cNvPr>
          <p:cNvSpPr>
            <a:spLocks noGrp="1"/>
          </p:cNvSpPr>
          <p:nvPr>
            <p:ph type="title"/>
          </p:nvPr>
        </p:nvSpPr>
        <p:spPr/>
        <p:txBody>
          <a:bodyPr/>
          <a:lstStyle/>
          <a:p>
            <a:r>
              <a:rPr lang="en-GB" dirty="0">
                <a:solidFill>
                  <a:schemeClr val="tx1">
                    <a:lumMod val="75000"/>
                    <a:lumOff val="25000"/>
                  </a:schemeClr>
                </a:solidFill>
              </a:rPr>
              <a:t>TwinCAT working group</a:t>
            </a:r>
          </a:p>
        </p:txBody>
      </p:sp>
      <p:sp>
        <p:nvSpPr>
          <p:cNvPr id="4" name="Platshållare för sidfot 3">
            <a:extLst>
              <a:ext uri="{FF2B5EF4-FFF2-40B4-BE49-F238E27FC236}">
                <a16:creationId xmlns:a16="http://schemas.microsoft.com/office/drawing/2014/main" id="{BCE7790D-E878-42AC-AA2D-8A369B3D74BF}"/>
              </a:ext>
            </a:extLst>
          </p:cNvPr>
          <p:cNvSpPr>
            <a:spLocks noGrp="1"/>
          </p:cNvSpPr>
          <p:nvPr>
            <p:ph type="ftr" sz="quarter" idx="11"/>
          </p:nvPr>
        </p:nvSpPr>
        <p:spPr/>
        <p:txBody>
          <a:bodyPr/>
          <a:lstStyle/>
          <a:p>
            <a:r>
              <a:rPr lang="en-GB" dirty="0"/>
              <a:t>PRESENTATION TITLE/FOOTER</a:t>
            </a:r>
          </a:p>
        </p:txBody>
      </p:sp>
      <p:sp>
        <p:nvSpPr>
          <p:cNvPr id="5" name="Platshållare för bildnummer 4">
            <a:extLst>
              <a:ext uri="{FF2B5EF4-FFF2-40B4-BE49-F238E27FC236}">
                <a16:creationId xmlns:a16="http://schemas.microsoft.com/office/drawing/2014/main" id="{4B78B478-BF6B-4F13-BEDC-210D18337E98}"/>
              </a:ext>
            </a:extLst>
          </p:cNvPr>
          <p:cNvSpPr>
            <a:spLocks noGrp="1"/>
          </p:cNvSpPr>
          <p:nvPr>
            <p:ph type="sldNum" sz="quarter" idx="12"/>
          </p:nvPr>
        </p:nvSpPr>
        <p:spPr/>
        <p:txBody>
          <a:bodyPr/>
          <a:lstStyle/>
          <a:p>
            <a:fld id="{F7283078-D760-1647-8B80-66BA8B52336D}" type="slidenum">
              <a:rPr lang="sv-SE" smtClean="0">
                <a:solidFill>
                  <a:srgbClr val="CCCCCC"/>
                </a:solidFill>
              </a:rPr>
              <a:t>4</a:t>
            </a:fld>
            <a:endParaRPr lang="sv-SE" dirty="0">
              <a:solidFill>
                <a:srgbClr val="CCCCCC"/>
              </a:solidFill>
            </a:endParaRPr>
          </a:p>
        </p:txBody>
      </p:sp>
      <p:sp>
        <p:nvSpPr>
          <p:cNvPr id="6" name="Platshållare för innehåll 5">
            <a:extLst>
              <a:ext uri="{FF2B5EF4-FFF2-40B4-BE49-F238E27FC236}">
                <a16:creationId xmlns:a16="http://schemas.microsoft.com/office/drawing/2014/main" id="{CFEF36EF-EA79-48B1-8977-F8AA6F2C6BC7}"/>
              </a:ext>
            </a:extLst>
          </p:cNvPr>
          <p:cNvSpPr>
            <a:spLocks noGrp="1"/>
          </p:cNvSpPr>
          <p:nvPr>
            <p:ph idx="1"/>
          </p:nvPr>
        </p:nvSpPr>
        <p:spPr/>
        <p:txBody>
          <a:bodyPr/>
          <a:lstStyle/>
          <a:p>
            <a:pPr lvl="1">
              <a:spcBef>
                <a:spcPts val="600"/>
              </a:spcBef>
              <a:spcAft>
                <a:spcPts val="600"/>
              </a:spcAft>
            </a:pPr>
            <a:r>
              <a:rPr lang="en-GB" sz="1800" dirty="0">
                <a:solidFill>
                  <a:schemeClr val="tx1">
                    <a:lumMod val="75000"/>
                    <a:lumOff val="25000"/>
                  </a:schemeClr>
                </a:solidFill>
              </a:rPr>
              <a:t>4th ESS motion control workshop 2018</a:t>
            </a:r>
          </a:p>
          <a:p>
            <a:pPr lvl="2">
              <a:spcBef>
                <a:spcPts val="600"/>
              </a:spcBef>
              <a:spcAft>
                <a:spcPts val="600"/>
              </a:spcAft>
            </a:pPr>
            <a:r>
              <a:rPr lang="en-GB" dirty="0">
                <a:solidFill>
                  <a:schemeClr val="tx1">
                    <a:lumMod val="75000"/>
                    <a:lumOff val="25000"/>
                  </a:schemeClr>
                </a:solidFill>
              </a:rPr>
              <a:t> TwinCAT day</a:t>
            </a:r>
          </a:p>
          <a:p>
            <a:pPr lvl="2">
              <a:spcBef>
                <a:spcPts val="600"/>
              </a:spcBef>
              <a:spcAft>
                <a:spcPts val="600"/>
              </a:spcAft>
            </a:pPr>
            <a:r>
              <a:rPr lang="en-GB" dirty="0">
                <a:solidFill>
                  <a:schemeClr val="tx1">
                    <a:lumMod val="75000"/>
                    <a:lumOff val="25000"/>
                  </a:schemeClr>
                </a:solidFill>
              </a:rPr>
              <a:t> TwinCAT working group</a:t>
            </a:r>
          </a:p>
          <a:p>
            <a:pPr lvl="3">
              <a:spcBef>
                <a:spcPts val="600"/>
              </a:spcBef>
              <a:spcAft>
                <a:spcPts val="600"/>
              </a:spcAft>
            </a:pPr>
            <a:r>
              <a:rPr lang="en-GB" sz="1800" dirty="0">
                <a:solidFill>
                  <a:schemeClr val="tx1">
                    <a:lumMod val="75000"/>
                    <a:lumOff val="25000"/>
                  </a:schemeClr>
                </a:solidFill>
              </a:rPr>
              <a:t>JCNS</a:t>
            </a:r>
          </a:p>
          <a:p>
            <a:pPr lvl="3">
              <a:spcBef>
                <a:spcPts val="600"/>
              </a:spcBef>
              <a:spcAft>
                <a:spcPts val="600"/>
              </a:spcAft>
            </a:pPr>
            <a:r>
              <a:rPr lang="en-GB" sz="1800" dirty="0">
                <a:solidFill>
                  <a:schemeClr val="tx1">
                    <a:lumMod val="75000"/>
                    <a:lumOff val="25000"/>
                  </a:schemeClr>
                </a:solidFill>
              </a:rPr>
              <a:t>ISIS</a:t>
            </a:r>
          </a:p>
          <a:p>
            <a:pPr lvl="3">
              <a:spcBef>
                <a:spcPts val="600"/>
              </a:spcBef>
              <a:spcAft>
                <a:spcPts val="600"/>
              </a:spcAft>
            </a:pPr>
            <a:r>
              <a:rPr lang="en-GB" sz="1800" dirty="0">
                <a:solidFill>
                  <a:schemeClr val="tx1">
                    <a:lumMod val="75000"/>
                    <a:lumOff val="25000"/>
                  </a:schemeClr>
                </a:solidFill>
              </a:rPr>
              <a:t>ESS</a:t>
            </a:r>
          </a:p>
          <a:p>
            <a:pPr lvl="1">
              <a:spcBef>
                <a:spcPts val="600"/>
              </a:spcBef>
              <a:spcAft>
                <a:spcPts val="600"/>
              </a:spcAft>
            </a:pPr>
            <a:r>
              <a:rPr lang="en-GB" sz="1800" dirty="0">
                <a:solidFill>
                  <a:schemeClr val="tx1">
                    <a:lumMod val="75000"/>
                    <a:lumOff val="25000"/>
                  </a:schemeClr>
                </a:solidFill>
              </a:rPr>
              <a:t>1st Code Camp 2019 (ISIS)</a:t>
            </a:r>
          </a:p>
          <a:p>
            <a:pPr lvl="2">
              <a:spcBef>
                <a:spcPts val="600"/>
              </a:spcBef>
              <a:spcAft>
                <a:spcPts val="600"/>
              </a:spcAft>
            </a:pPr>
            <a:r>
              <a:rPr lang="en-GB" dirty="0">
                <a:solidFill>
                  <a:schemeClr val="tx1">
                    <a:lumMod val="75000"/>
                    <a:lumOff val="25000"/>
                  </a:schemeClr>
                </a:solidFill>
              </a:rPr>
              <a:t>Mission</a:t>
            </a:r>
          </a:p>
          <a:p>
            <a:pPr lvl="2">
              <a:spcBef>
                <a:spcPts val="600"/>
              </a:spcBef>
              <a:spcAft>
                <a:spcPts val="600"/>
              </a:spcAft>
            </a:pPr>
            <a:r>
              <a:rPr lang="en-GB" dirty="0">
                <a:solidFill>
                  <a:schemeClr val="tx1">
                    <a:lumMod val="75000"/>
                    <a:lumOff val="25000"/>
                  </a:schemeClr>
                </a:solidFill>
              </a:rPr>
              <a:t>Purpose</a:t>
            </a:r>
          </a:p>
          <a:p>
            <a:pPr lvl="2">
              <a:spcBef>
                <a:spcPts val="600"/>
              </a:spcBef>
              <a:spcAft>
                <a:spcPts val="600"/>
              </a:spcAft>
            </a:pPr>
            <a:r>
              <a:rPr lang="en-GB" dirty="0">
                <a:solidFill>
                  <a:schemeClr val="tx1">
                    <a:lumMod val="75000"/>
                    <a:lumOff val="25000"/>
                  </a:schemeClr>
                </a:solidFill>
              </a:rPr>
              <a:t>Way of working and processes</a:t>
            </a:r>
          </a:p>
          <a:p>
            <a:pPr lvl="2">
              <a:spcBef>
                <a:spcPts val="600"/>
              </a:spcBef>
              <a:spcAft>
                <a:spcPts val="600"/>
              </a:spcAft>
            </a:pPr>
            <a:r>
              <a:rPr lang="en-GB" dirty="0">
                <a:solidFill>
                  <a:schemeClr val="tx1">
                    <a:lumMod val="75000"/>
                    <a:lumOff val="25000"/>
                  </a:schemeClr>
                </a:solidFill>
              </a:rPr>
              <a:t>Coding standards</a:t>
            </a:r>
          </a:p>
          <a:p>
            <a:pPr lvl="2">
              <a:spcBef>
                <a:spcPts val="600"/>
              </a:spcBef>
              <a:spcAft>
                <a:spcPts val="600"/>
              </a:spcAft>
            </a:pPr>
            <a:endParaRPr lang="en-GB" dirty="0"/>
          </a:p>
          <a:p>
            <a:endParaRPr lang="en-US" dirty="0"/>
          </a:p>
        </p:txBody>
      </p:sp>
      <p:pic>
        <p:nvPicPr>
          <p:cNvPr id="3" name="Content Placeholder 2"/>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373813" y="2073672"/>
            <a:ext cx="4994275" cy="3745706"/>
          </a:xfrm>
        </p:spPr>
      </p:pic>
      <p:sp>
        <p:nvSpPr>
          <p:cNvPr id="8" name="Platshållare för text 7">
            <a:extLst>
              <a:ext uri="{FF2B5EF4-FFF2-40B4-BE49-F238E27FC236}">
                <a16:creationId xmlns:a16="http://schemas.microsoft.com/office/drawing/2014/main" id="{F9694C8D-3712-49FB-B071-2180F2DC8118}"/>
              </a:ext>
            </a:extLst>
          </p:cNvPr>
          <p:cNvSpPr>
            <a:spLocks noGrp="1"/>
          </p:cNvSpPr>
          <p:nvPr>
            <p:ph type="body" sz="quarter" idx="14"/>
          </p:nvPr>
        </p:nvSpPr>
        <p:spPr/>
        <p:txBody>
          <a:bodyPr/>
          <a:lstStyle/>
          <a:p>
            <a:r>
              <a:rPr lang="en-GB" dirty="0"/>
              <a:t>History</a:t>
            </a:r>
          </a:p>
        </p:txBody>
      </p:sp>
      <p:sp>
        <p:nvSpPr>
          <p:cNvPr id="10" name="Platshållare för datum 3">
            <a:extLst>
              <a:ext uri="{FF2B5EF4-FFF2-40B4-BE49-F238E27FC236}">
                <a16:creationId xmlns:a16="http://schemas.microsoft.com/office/drawing/2014/main" id="{38A5AF1C-CD2B-3242-88CF-04FA26AED5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spTree>
    <p:extLst>
      <p:ext uri="{BB962C8B-B14F-4D97-AF65-F5344CB8AC3E}">
        <p14:creationId xmlns:p14="http://schemas.microsoft.com/office/powerpoint/2010/main" val="107453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0FB8EB-1974-4F1B-9F83-4FDD9AB6C8B2}"/>
              </a:ext>
            </a:extLst>
          </p:cNvPr>
          <p:cNvSpPr>
            <a:spLocks noGrp="1"/>
          </p:cNvSpPr>
          <p:nvPr>
            <p:ph type="title"/>
          </p:nvPr>
        </p:nvSpPr>
        <p:spPr/>
        <p:txBody>
          <a:bodyPr/>
          <a:lstStyle/>
          <a:p>
            <a:r>
              <a:rPr lang="en-GB" dirty="0">
                <a:solidFill>
                  <a:schemeClr val="tx1">
                    <a:lumMod val="75000"/>
                    <a:lumOff val="25000"/>
                  </a:schemeClr>
                </a:solidFill>
              </a:rPr>
              <a:t>TwinCAT working group</a:t>
            </a:r>
          </a:p>
        </p:txBody>
      </p:sp>
      <p:sp>
        <p:nvSpPr>
          <p:cNvPr id="4" name="Platshållare för sidfot 3">
            <a:extLst>
              <a:ext uri="{FF2B5EF4-FFF2-40B4-BE49-F238E27FC236}">
                <a16:creationId xmlns:a16="http://schemas.microsoft.com/office/drawing/2014/main" id="{BCE7790D-E878-42AC-AA2D-8A369B3D74BF}"/>
              </a:ext>
            </a:extLst>
          </p:cNvPr>
          <p:cNvSpPr>
            <a:spLocks noGrp="1"/>
          </p:cNvSpPr>
          <p:nvPr>
            <p:ph type="ftr" sz="quarter" idx="11"/>
          </p:nvPr>
        </p:nvSpPr>
        <p:spPr/>
        <p:txBody>
          <a:bodyPr/>
          <a:lstStyle/>
          <a:p>
            <a:r>
              <a:rPr lang="en-GB" dirty="0"/>
              <a:t>PRESENTATION TITLE/FOOTER</a:t>
            </a:r>
          </a:p>
        </p:txBody>
      </p:sp>
      <p:sp>
        <p:nvSpPr>
          <p:cNvPr id="5" name="Platshållare för bildnummer 4">
            <a:extLst>
              <a:ext uri="{FF2B5EF4-FFF2-40B4-BE49-F238E27FC236}">
                <a16:creationId xmlns:a16="http://schemas.microsoft.com/office/drawing/2014/main" id="{4B78B478-BF6B-4F13-BEDC-210D18337E98}"/>
              </a:ext>
            </a:extLst>
          </p:cNvPr>
          <p:cNvSpPr>
            <a:spLocks noGrp="1"/>
          </p:cNvSpPr>
          <p:nvPr>
            <p:ph type="sldNum" sz="quarter" idx="12"/>
          </p:nvPr>
        </p:nvSpPr>
        <p:spPr/>
        <p:txBody>
          <a:bodyPr/>
          <a:lstStyle/>
          <a:p>
            <a:fld id="{F7283078-D760-1647-8B80-66BA8B52336D}" type="slidenum">
              <a:rPr lang="sv-SE" smtClean="0">
                <a:solidFill>
                  <a:srgbClr val="CCCCCC"/>
                </a:solidFill>
              </a:rPr>
              <a:t>5</a:t>
            </a:fld>
            <a:endParaRPr lang="sv-SE" dirty="0">
              <a:solidFill>
                <a:srgbClr val="CCCCCC"/>
              </a:solidFill>
            </a:endParaRPr>
          </a:p>
        </p:txBody>
      </p:sp>
      <p:sp>
        <p:nvSpPr>
          <p:cNvPr id="6" name="Platshållare för innehåll 5">
            <a:extLst>
              <a:ext uri="{FF2B5EF4-FFF2-40B4-BE49-F238E27FC236}">
                <a16:creationId xmlns:a16="http://schemas.microsoft.com/office/drawing/2014/main" id="{CFEF36EF-EA79-48B1-8977-F8AA6F2C6BC7}"/>
              </a:ext>
            </a:extLst>
          </p:cNvPr>
          <p:cNvSpPr>
            <a:spLocks noGrp="1"/>
          </p:cNvSpPr>
          <p:nvPr>
            <p:ph idx="1"/>
          </p:nvPr>
        </p:nvSpPr>
        <p:spPr>
          <a:xfrm>
            <a:off x="1094400" y="1562400"/>
            <a:ext cx="10634858" cy="4768062"/>
          </a:xfrm>
        </p:spPr>
        <p:txBody>
          <a:bodyPr/>
          <a:lstStyle/>
          <a:p>
            <a:r>
              <a:rPr lang="en-US" dirty="0">
                <a:solidFill>
                  <a:schemeClr val="tx1">
                    <a:lumMod val="75000"/>
                    <a:lumOff val="25000"/>
                  </a:schemeClr>
                </a:solidFill>
              </a:rPr>
              <a:t>We aim to alleviate the risk associated with introducing a new motion control solution by creating a large group of 'experts' who develop a single software solution and share other internal processes together. The purpose of this group is to encourage collaboration at a wider level between facilities and ensure that other facilities do not make the same mistakes, and suffer from problems, that other groups have already solved.</a:t>
            </a:r>
          </a:p>
          <a:p>
            <a:r>
              <a:rPr lang="en-US" dirty="0">
                <a:solidFill>
                  <a:schemeClr val="tx1">
                    <a:lumMod val="75000"/>
                    <a:lumOff val="25000"/>
                  </a:schemeClr>
                </a:solidFill>
              </a:rPr>
              <a:t>The working group serves two main purposes:</a:t>
            </a:r>
          </a:p>
          <a:p>
            <a:pPr lvl="1"/>
            <a:r>
              <a:rPr lang="en-US" dirty="0">
                <a:solidFill>
                  <a:schemeClr val="tx1">
                    <a:lumMod val="75000"/>
                    <a:lumOff val="25000"/>
                  </a:schemeClr>
                </a:solidFill>
              </a:rPr>
              <a:t>Collaboratively develop a Beckhoff based PLC software solution for motion control at Large Scale Physics Facilities, currently with a focus on neutron science requirements.</a:t>
            </a:r>
          </a:p>
          <a:p>
            <a:pPr lvl="1"/>
            <a:r>
              <a:rPr lang="en-US" dirty="0">
                <a:solidFill>
                  <a:schemeClr val="tx1">
                    <a:lumMod val="75000"/>
                    <a:lumOff val="25000"/>
                  </a:schemeClr>
                </a:solidFill>
              </a:rPr>
              <a:t>Provide an information repository for designing, deploying, commissioning, installing, and long term support, of Beckhoff motion control systems at Large Scale Physics Facilities. This will take the form of written documentation, software tools, and forum discussion.</a:t>
            </a:r>
          </a:p>
        </p:txBody>
      </p:sp>
      <p:sp>
        <p:nvSpPr>
          <p:cNvPr id="8" name="Platshållare för text 7">
            <a:extLst>
              <a:ext uri="{FF2B5EF4-FFF2-40B4-BE49-F238E27FC236}">
                <a16:creationId xmlns:a16="http://schemas.microsoft.com/office/drawing/2014/main" id="{F9694C8D-3712-49FB-B071-2180F2DC8118}"/>
              </a:ext>
            </a:extLst>
          </p:cNvPr>
          <p:cNvSpPr>
            <a:spLocks noGrp="1"/>
          </p:cNvSpPr>
          <p:nvPr>
            <p:ph type="body" sz="quarter" idx="14"/>
          </p:nvPr>
        </p:nvSpPr>
        <p:spPr/>
        <p:txBody>
          <a:bodyPr/>
          <a:lstStyle/>
          <a:p>
            <a:r>
              <a:rPr lang="en-GB" dirty="0"/>
              <a:t>Mission</a:t>
            </a:r>
          </a:p>
        </p:txBody>
      </p:sp>
      <p:sp>
        <p:nvSpPr>
          <p:cNvPr id="10" name="Platshållare för datum 3">
            <a:extLst>
              <a:ext uri="{FF2B5EF4-FFF2-40B4-BE49-F238E27FC236}">
                <a16:creationId xmlns:a16="http://schemas.microsoft.com/office/drawing/2014/main" id="{38A5AF1C-CD2B-3242-88CF-04FA26AED5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spTree>
    <p:extLst>
      <p:ext uri="{BB962C8B-B14F-4D97-AF65-F5344CB8AC3E}">
        <p14:creationId xmlns:p14="http://schemas.microsoft.com/office/powerpoint/2010/main" val="153767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0FB8EB-1974-4F1B-9F83-4FDD9AB6C8B2}"/>
              </a:ext>
            </a:extLst>
          </p:cNvPr>
          <p:cNvSpPr>
            <a:spLocks noGrp="1"/>
          </p:cNvSpPr>
          <p:nvPr>
            <p:ph type="title"/>
          </p:nvPr>
        </p:nvSpPr>
        <p:spPr/>
        <p:txBody>
          <a:bodyPr/>
          <a:lstStyle/>
          <a:p>
            <a:r>
              <a:rPr lang="en-GB" dirty="0">
                <a:solidFill>
                  <a:schemeClr val="tx1">
                    <a:lumMod val="75000"/>
                    <a:lumOff val="25000"/>
                  </a:schemeClr>
                </a:solidFill>
              </a:rPr>
              <a:t>TwinCAT working group</a:t>
            </a:r>
          </a:p>
        </p:txBody>
      </p:sp>
      <p:sp>
        <p:nvSpPr>
          <p:cNvPr id="4" name="Platshållare för sidfot 3">
            <a:extLst>
              <a:ext uri="{FF2B5EF4-FFF2-40B4-BE49-F238E27FC236}">
                <a16:creationId xmlns:a16="http://schemas.microsoft.com/office/drawing/2014/main" id="{BCE7790D-E878-42AC-AA2D-8A369B3D74BF}"/>
              </a:ext>
            </a:extLst>
          </p:cNvPr>
          <p:cNvSpPr>
            <a:spLocks noGrp="1"/>
          </p:cNvSpPr>
          <p:nvPr>
            <p:ph type="ftr" sz="quarter" idx="11"/>
          </p:nvPr>
        </p:nvSpPr>
        <p:spPr/>
        <p:txBody>
          <a:bodyPr/>
          <a:lstStyle/>
          <a:p>
            <a:r>
              <a:rPr lang="en-GB" dirty="0"/>
              <a:t>PRESENTATION TITLE/FOOTER</a:t>
            </a:r>
          </a:p>
        </p:txBody>
      </p:sp>
      <p:sp>
        <p:nvSpPr>
          <p:cNvPr id="5" name="Platshållare för bildnummer 4">
            <a:extLst>
              <a:ext uri="{FF2B5EF4-FFF2-40B4-BE49-F238E27FC236}">
                <a16:creationId xmlns:a16="http://schemas.microsoft.com/office/drawing/2014/main" id="{4B78B478-BF6B-4F13-BEDC-210D18337E98}"/>
              </a:ext>
            </a:extLst>
          </p:cNvPr>
          <p:cNvSpPr>
            <a:spLocks noGrp="1"/>
          </p:cNvSpPr>
          <p:nvPr>
            <p:ph type="sldNum" sz="quarter" idx="12"/>
          </p:nvPr>
        </p:nvSpPr>
        <p:spPr/>
        <p:txBody>
          <a:bodyPr/>
          <a:lstStyle/>
          <a:p>
            <a:fld id="{F7283078-D760-1647-8B80-66BA8B52336D}" type="slidenum">
              <a:rPr lang="sv-SE" smtClean="0">
                <a:solidFill>
                  <a:srgbClr val="CCCCCC"/>
                </a:solidFill>
              </a:rPr>
              <a:t>6</a:t>
            </a:fld>
            <a:endParaRPr lang="sv-SE" dirty="0">
              <a:solidFill>
                <a:srgbClr val="CCCCCC"/>
              </a:solidFill>
            </a:endParaRPr>
          </a:p>
        </p:txBody>
      </p:sp>
      <p:sp>
        <p:nvSpPr>
          <p:cNvPr id="6" name="Platshållare för innehåll 5">
            <a:extLst>
              <a:ext uri="{FF2B5EF4-FFF2-40B4-BE49-F238E27FC236}">
                <a16:creationId xmlns:a16="http://schemas.microsoft.com/office/drawing/2014/main" id="{CFEF36EF-EA79-48B1-8977-F8AA6F2C6BC7}"/>
              </a:ext>
            </a:extLst>
          </p:cNvPr>
          <p:cNvSpPr>
            <a:spLocks noGrp="1"/>
          </p:cNvSpPr>
          <p:nvPr>
            <p:ph idx="1"/>
          </p:nvPr>
        </p:nvSpPr>
        <p:spPr>
          <a:xfrm>
            <a:off x="1094400" y="1562400"/>
            <a:ext cx="10634858" cy="4768062"/>
          </a:xfrm>
        </p:spPr>
        <p:txBody>
          <a:bodyPr/>
          <a:lstStyle/>
          <a:p>
            <a:r>
              <a:rPr lang="en-US" dirty="0">
                <a:solidFill>
                  <a:schemeClr val="tx1">
                    <a:lumMod val="75000"/>
                    <a:lumOff val="25000"/>
                  </a:schemeClr>
                </a:solidFill>
              </a:rPr>
              <a:t>All facilities are welcome to join the working group under the following guidelines:</a:t>
            </a:r>
          </a:p>
          <a:p>
            <a:pPr lvl="1"/>
            <a:r>
              <a:rPr lang="en-US" dirty="0">
                <a:solidFill>
                  <a:schemeClr val="tx1">
                    <a:lumMod val="75000"/>
                    <a:lumOff val="25000"/>
                  </a:schemeClr>
                </a:solidFill>
              </a:rPr>
              <a:t>If using the working group software solution we ask that you get involved with the development process, review tickets on JIRA, and engage in the weekly video conference when possible.</a:t>
            </a:r>
          </a:p>
          <a:p>
            <a:pPr lvl="1"/>
            <a:r>
              <a:rPr lang="en-US" dirty="0">
                <a:solidFill>
                  <a:schemeClr val="tx1">
                    <a:lumMod val="75000"/>
                    <a:lumOff val="25000"/>
                  </a:schemeClr>
                </a:solidFill>
              </a:rPr>
              <a:t>Openness and collaboration are the foundations of this working group, you should be prepared to share any internally developed processes and software where possible</a:t>
            </a:r>
            <a:r>
              <a:rPr lang="en-US" dirty="0"/>
              <a:t>.</a:t>
            </a:r>
          </a:p>
          <a:p>
            <a:endParaRPr lang="en-US" dirty="0"/>
          </a:p>
        </p:txBody>
      </p:sp>
      <p:sp>
        <p:nvSpPr>
          <p:cNvPr id="8" name="Platshållare för text 7">
            <a:extLst>
              <a:ext uri="{FF2B5EF4-FFF2-40B4-BE49-F238E27FC236}">
                <a16:creationId xmlns:a16="http://schemas.microsoft.com/office/drawing/2014/main" id="{F9694C8D-3712-49FB-B071-2180F2DC8118}"/>
              </a:ext>
            </a:extLst>
          </p:cNvPr>
          <p:cNvSpPr>
            <a:spLocks noGrp="1"/>
          </p:cNvSpPr>
          <p:nvPr>
            <p:ph type="body" sz="quarter" idx="14"/>
          </p:nvPr>
        </p:nvSpPr>
        <p:spPr/>
        <p:txBody>
          <a:bodyPr/>
          <a:lstStyle/>
          <a:p>
            <a:r>
              <a:rPr lang="en-US" dirty="0"/>
              <a:t>Joining Requirements</a:t>
            </a:r>
          </a:p>
          <a:p>
            <a:endParaRPr lang="en-GB" dirty="0"/>
          </a:p>
        </p:txBody>
      </p:sp>
      <p:sp>
        <p:nvSpPr>
          <p:cNvPr id="10" name="Platshållare för datum 3">
            <a:extLst>
              <a:ext uri="{FF2B5EF4-FFF2-40B4-BE49-F238E27FC236}">
                <a16:creationId xmlns:a16="http://schemas.microsoft.com/office/drawing/2014/main" id="{38A5AF1C-CD2B-3242-88CF-04FA26AED5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spTree>
    <p:extLst>
      <p:ext uri="{BB962C8B-B14F-4D97-AF65-F5344CB8AC3E}">
        <p14:creationId xmlns:p14="http://schemas.microsoft.com/office/powerpoint/2010/main" val="300106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text 3">
            <a:extLst>
              <a:ext uri="{FF2B5EF4-FFF2-40B4-BE49-F238E27FC236}">
                <a16:creationId xmlns:a16="http://schemas.microsoft.com/office/drawing/2014/main" id="{8EE8596B-CFC4-494E-833A-CBBEC30781C3}"/>
              </a:ext>
            </a:extLst>
          </p:cNvPr>
          <p:cNvSpPr>
            <a:spLocks noGrp="1"/>
          </p:cNvSpPr>
          <p:nvPr>
            <p:ph type="body" sz="quarter" idx="10"/>
          </p:nvPr>
        </p:nvSpPr>
        <p:spPr/>
        <p:txBody>
          <a:bodyPr/>
          <a:lstStyle/>
          <a:p>
            <a:endParaRPr lang="sv-SE"/>
          </a:p>
        </p:txBody>
      </p:sp>
      <p:sp>
        <p:nvSpPr>
          <p:cNvPr id="12" name="Platshållare för text 11">
            <a:extLst>
              <a:ext uri="{FF2B5EF4-FFF2-40B4-BE49-F238E27FC236}">
                <a16:creationId xmlns:a16="http://schemas.microsoft.com/office/drawing/2014/main" id="{D11693FE-8633-4CDA-ABA8-92FAAA0C73FA}"/>
              </a:ext>
            </a:extLst>
          </p:cNvPr>
          <p:cNvSpPr>
            <a:spLocks noGrp="1"/>
          </p:cNvSpPr>
          <p:nvPr>
            <p:ph type="body" sz="quarter" idx="14"/>
          </p:nvPr>
        </p:nvSpPr>
        <p:spPr/>
        <p:txBody>
          <a:bodyPr/>
          <a:lstStyle/>
          <a:p>
            <a:r>
              <a:rPr lang="en-GB" dirty="0"/>
              <a:t>TwinCAT generic project</a:t>
            </a:r>
          </a:p>
        </p:txBody>
      </p:sp>
      <p:sp>
        <p:nvSpPr>
          <p:cNvPr id="14" name="Platshållare för text 13">
            <a:extLst>
              <a:ext uri="{FF2B5EF4-FFF2-40B4-BE49-F238E27FC236}">
                <a16:creationId xmlns:a16="http://schemas.microsoft.com/office/drawing/2014/main" id="{DF2049D6-33EF-411A-8631-A29E54208392}"/>
              </a:ext>
            </a:extLst>
          </p:cNvPr>
          <p:cNvSpPr>
            <a:spLocks noGrp="1"/>
          </p:cNvSpPr>
          <p:nvPr>
            <p:ph type="body" sz="quarter" idx="13"/>
          </p:nvPr>
        </p:nvSpPr>
        <p:spPr/>
        <p:txBody>
          <a:bodyPr/>
          <a:lstStyle/>
          <a:p>
            <a:r>
              <a:rPr lang="en-US" dirty="0"/>
              <a:t>2</a:t>
            </a:r>
            <a:endParaRPr lang="sv-SE"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15" y="1413773"/>
            <a:ext cx="5243471" cy="3973483"/>
          </a:xfrm>
          <a:prstGeom prst="rect">
            <a:avLst/>
          </a:prstGeom>
        </p:spPr>
      </p:pic>
    </p:spTree>
    <p:extLst>
      <p:ext uri="{BB962C8B-B14F-4D97-AF65-F5344CB8AC3E}">
        <p14:creationId xmlns:p14="http://schemas.microsoft.com/office/powerpoint/2010/main" val="126011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0FB8EB-1974-4F1B-9F83-4FDD9AB6C8B2}"/>
              </a:ext>
            </a:extLst>
          </p:cNvPr>
          <p:cNvSpPr>
            <a:spLocks noGrp="1"/>
          </p:cNvSpPr>
          <p:nvPr>
            <p:ph type="title"/>
          </p:nvPr>
        </p:nvSpPr>
        <p:spPr/>
        <p:txBody>
          <a:bodyPr/>
          <a:lstStyle/>
          <a:p>
            <a:r>
              <a:rPr lang="en-GB" dirty="0">
                <a:solidFill>
                  <a:schemeClr val="tx1">
                    <a:lumMod val="75000"/>
                    <a:lumOff val="25000"/>
                  </a:schemeClr>
                </a:solidFill>
              </a:rPr>
              <a:t>TwinCAT generic project</a:t>
            </a:r>
          </a:p>
        </p:txBody>
      </p:sp>
      <p:sp>
        <p:nvSpPr>
          <p:cNvPr id="4" name="Platshållare för sidfot 3">
            <a:extLst>
              <a:ext uri="{FF2B5EF4-FFF2-40B4-BE49-F238E27FC236}">
                <a16:creationId xmlns:a16="http://schemas.microsoft.com/office/drawing/2014/main" id="{BCE7790D-E878-42AC-AA2D-8A369B3D74BF}"/>
              </a:ext>
            </a:extLst>
          </p:cNvPr>
          <p:cNvSpPr>
            <a:spLocks noGrp="1"/>
          </p:cNvSpPr>
          <p:nvPr>
            <p:ph type="ftr" sz="quarter" idx="11"/>
          </p:nvPr>
        </p:nvSpPr>
        <p:spPr/>
        <p:txBody>
          <a:bodyPr/>
          <a:lstStyle/>
          <a:p>
            <a:r>
              <a:rPr lang="en-GB" dirty="0"/>
              <a:t>PRESENTATION TITLE/FOOTER</a:t>
            </a:r>
          </a:p>
        </p:txBody>
      </p:sp>
      <p:sp>
        <p:nvSpPr>
          <p:cNvPr id="5" name="Platshållare för bildnummer 4">
            <a:extLst>
              <a:ext uri="{FF2B5EF4-FFF2-40B4-BE49-F238E27FC236}">
                <a16:creationId xmlns:a16="http://schemas.microsoft.com/office/drawing/2014/main" id="{4B78B478-BF6B-4F13-BEDC-210D18337E98}"/>
              </a:ext>
            </a:extLst>
          </p:cNvPr>
          <p:cNvSpPr>
            <a:spLocks noGrp="1"/>
          </p:cNvSpPr>
          <p:nvPr>
            <p:ph type="sldNum" sz="quarter" idx="12"/>
          </p:nvPr>
        </p:nvSpPr>
        <p:spPr/>
        <p:txBody>
          <a:bodyPr/>
          <a:lstStyle/>
          <a:p>
            <a:fld id="{F7283078-D760-1647-8B80-66BA8B52336D}" type="slidenum">
              <a:rPr lang="sv-SE" smtClean="0">
                <a:solidFill>
                  <a:srgbClr val="CCCCCC"/>
                </a:solidFill>
              </a:rPr>
              <a:t>8</a:t>
            </a:fld>
            <a:endParaRPr lang="sv-SE" dirty="0">
              <a:solidFill>
                <a:srgbClr val="CCCCCC"/>
              </a:solidFill>
            </a:endParaRPr>
          </a:p>
        </p:txBody>
      </p:sp>
      <p:sp>
        <p:nvSpPr>
          <p:cNvPr id="6" name="Platshållare för innehåll 5">
            <a:extLst>
              <a:ext uri="{FF2B5EF4-FFF2-40B4-BE49-F238E27FC236}">
                <a16:creationId xmlns:a16="http://schemas.microsoft.com/office/drawing/2014/main" id="{CFEF36EF-EA79-48B1-8977-F8AA6F2C6BC7}"/>
              </a:ext>
            </a:extLst>
          </p:cNvPr>
          <p:cNvSpPr>
            <a:spLocks noGrp="1"/>
          </p:cNvSpPr>
          <p:nvPr>
            <p:ph idx="1"/>
          </p:nvPr>
        </p:nvSpPr>
        <p:spPr>
          <a:xfrm>
            <a:off x="1094400" y="1562400"/>
            <a:ext cx="6669687" cy="4768062"/>
          </a:xfrm>
        </p:spPr>
        <p:txBody>
          <a:bodyPr/>
          <a:lstStyle/>
          <a:p>
            <a:pPr marL="72000" indent="-72000">
              <a:spcBef>
                <a:spcPts val="600"/>
              </a:spcBef>
              <a:spcAft>
                <a:spcPts val="600"/>
              </a:spcAft>
            </a:pPr>
            <a:r>
              <a:rPr lang="en-GB" dirty="0">
                <a:solidFill>
                  <a:schemeClr val="tx1">
                    <a:lumMod val="75000"/>
                    <a:lumOff val="25000"/>
                  </a:schemeClr>
                </a:solidFill>
              </a:rPr>
              <a:t>A generic solution structure for all projects in a Git repository called tc_generic_structure with a submodule called tc_mca_std_lib.</a:t>
            </a:r>
          </a:p>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r>
              <a:rPr lang="en-GB" dirty="0">
                <a:solidFill>
                  <a:schemeClr val="tx1">
                    <a:lumMod val="75000"/>
                    <a:lumOff val="25000"/>
                  </a:schemeClr>
                </a:solidFill>
              </a:rPr>
              <a:t>All necessary code to link the Axis’ data structure and function block’s.</a:t>
            </a:r>
          </a:p>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r>
              <a:rPr lang="en-GB" dirty="0">
                <a:solidFill>
                  <a:schemeClr val="tx1">
                    <a:lumMod val="75000"/>
                    <a:lumOff val="25000"/>
                  </a:schemeClr>
                </a:solidFill>
              </a:rPr>
              <a:t>Recovery or persistent positioning data.</a:t>
            </a:r>
          </a:p>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r>
              <a:rPr lang="en-GB" dirty="0">
                <a:solidFill>
                  <a:schemeClr val="tx1">
                    <a:lumMod val="75000"/>
                    <a:lumOff val="25000"/>
                  </a:schemeClr>
                </a:solidFill>
              </a:rPr>
              <a:t>Space for programming application specific variables, FB’s and PROG’s.</a:t>
            </a:r>
          </a:p>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endParaRPr lang="en-GB" dirty="0">
              <a:solidFill>
                <a:schemeClr val="tx1">
                  <a:lumMod val="75000"/>
                  <a:lumOff val="25000"/>
                </a:schemeClr>
              </a:solidFill>
            </a:endParaRPr>
          </a:p>
          <a:p>
            <a:pPr marL="72000" indent="-72000">
              <a:spcBef>
                <a:spcPts val="600"/>
              </a:spcBef>
              <a:spcAft>
                <a:spcPts val="600"/>
              </a:spcAft>
            </a:pPr>
            <a:endParaRPr lang="en-US" dirty="0"/>
          </a:p>
        </p:txBody>
      </p:sp>
      <p:sp>
        <p:nvSpPr>
          <p:cNvPr id="8" name="Platshållare för text 7">
            <a:extLst>
              <a:ext uri="{FF2B5EF4-FFF2-40B4-BE49-F238E27FC236}">
                <a16:creationId xmlns:a16="http://schemas.microsoft.com/office/drawing/2014/main" id="{F9694C8D-3712-49FB-B071-2180F2DC8118}"/>
              </a:ext>
            </a:extLst>
          </p:cNvPr>
          <p:cNvSpPr>
            <a:spLocks noGrp="1"/>
          </p:cNvSpPr>
          <p:nvPr>
            <p:ph type="body" sz="quarter" idx="14"/>
          </p:nvPr>
        </p:nvSpPr>
        <p:spPr/>
        <p:txBody>
          <a:bodyPr/>
          <a:lstStyle/>
          <a:p>
            <a:r>
              <a:rPr lang="en-GB" dirty="0"/>
              <a:t>tc_generic_structure</a:t>
            </a:r>
          </a:p>
        </p:txBody>
      </p:sp>
      <p:sp>
        <p:nvSpPr>
          <p:cNvPr id="10" name="Platshållare för datum 3">
            <a:extLst>
              <a:ext uri="{FF2B5EF4-FFF2-40B4-BE49-F238E27FC236}">
                <a16:creationId xmlns:a16="http://schemas.microsoft.com/office/drawing/2014/main" id="{38A5AF1C-CD2B-3242-88CF-04FA26AED5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pic>
        <p:nvPicPr>
          <p:cNvPr id="13" name="Content Placeholder 12"/>
          <p:cNvPicPr>
            <a:picLocks noGrp="1" noChangeAspect="1"/>
          </p:cNvPicPr>
          <p:nvPr>
            <p:ph idx="13"/>
          </p:nvPr>
        </p:nvPicPr>
        <p:blipFill>
          <a:blip r:embed="rId2"/>
          <a:stretch>
            <a:fillRect/>
          </a:stretch>
        </p:blipFill>
        <p:spPr>
          <a:xfrm>
            <a:off x="8223118" y="1446416"/>
            <a:ext cx="2875082" cy="4768850"/>
          </a:xfrm>
          <a:prstGeom prst="rect">
            <a:avLst/>
          </a:prstGeom>
        </p:spPr>
      </p:pic>
    </p:spTree>
    <p:extLst>
      <p:ext uri="{BB962C8B-B14F-4D97-AF65-F5344CB8AC3E}">
        <p14:creationId xmlns:p14="http://schemas.microsoft.com/office/powerpoint/2010/main" val="237851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17922" y="1410588"/>
            <a:ext cx="4713195" cy="1532512"/>
          </a:xfrm>
          <a:prstGeom prst="rect">
            <a:avLst/>
          </a:prstGeom>
        </p:spPr>
      </p:pic>
      <p:sp>
        <p:nvSpPr>
          <p:cNvPr id="2" name="Rubrik 1">
            <a:extLst>
              <a:ext uri="{FF2B5EF4-FFF2-40B4-BE49-F238E27FC236}">
                <a16:creationId xmlns:a16="http://schemas.microsoft.com/office/drawing/2014/main" id="{CD0FB8EB-1974-4F1B-9F83-4FDD9AB6C8B2}"/>
              </a:ext>
            </a:extLst>
          </p:cNvPr>
          <p:cNvSpPr>
            <a:spLocks noGrp="1"/>
          </p:cNvSpPr>
          <p:nvPr>
            <p:ph type="title"/>
          </p:nvPr>
        </p:nvSpPr>
        <p:spPr/>
        <p:txBody>
          <a:bodyPr/>
          <a:lstStyle/>
          <a:p>
            <a:r>
              <a:rPr lang="en-GB" dirty="0">
                <a:solidFill>
                  <a:schemeClr val="tx1">
                    <a:lumMod val="75000"/>
                    <a:lumOff val="25000"/>
                  </a:schemeClr>
                </a:solidFill>
              </a:rPr>
              <a:t>TwinCAT generic project</a:t>
            </a:r>
          </a:p>
        </p:txBody>
      </p:sp>
      <p:sp>
        <p:nvSpPr>
          <p:cNvPr id="4" name="Platshållare för sidfot 3">
            <a:extLst>
              <a:ext uri="{FF2B5EF4-FFF2-40B4-BE49-F238E27FC236}">
                <a16:creationId xmlns:a16="http://schemas.microsoft.com/office/drawing/2014/main" id="{BCE7790D-E878-42AC-AA2D-8A369B3D74BF}"/>
              </a:ext>
            </a:extLst>
          </p:cNvPr>
          <p:cNvSpPr>
            <a:spLocks noGrp="1"/>
          </p:cNvSpPr>
          <p:nvPr>
            <p:ph type="ftr" sz="quarter" idx="11"/>
          </p:nvPr>
        </p:nvSpPr>
        <p:spPr/>
        <p:txBody>
          <a:bodyPr/>
          <a:lstStyle/>
          <a:p>
            <a:r>
              <a:rPr lang="en-GB" dirty="0"/>
              <a:t>PRESENTATION TITLE/FOOTER</a:t>
            </a:r>
          </a:p>
        </p:txBody>
      </p:sp>
      <p:sp>
        <p:nvSpPr>
          <p:cNvPr id="5" name="Platshållare för bildnummer 4">
            <a:extLst>
              <a:ext uri="{FF2B5EF4-FFF2-40B4-BE49-F238E27FC236}">
                <a16:creationId xmlns:a16="http://schemas.microsoft.com/office/drawing/2014/main" id="{4B78B478-BF6B-4F13-BEDC-210D18337E98}"/>
              </a:ext>
            </a:extLst>
          </p:cNvPr>
          <p:cNvSpPr>
            <a:spLocks noGrp="1"/>
          </p:cNvSpPr>
          <p:nvPr>
            <p:ph type="sldNum" sz="quarter" idx="12"/>
          </p:nvPr>
        </p:nvSpPr>
        <p:spPr/>
        <p:txBody>
          <a:bodyPr/>
          <a:lstStyle/>
          <a:p>
            <a:fld id="{F7283078-D760-1647-8B80-66BA8B52336D}" type="slidenum">
              <a:rPr lang="sv-SE" smtClean="0">
                <a:solidFill>
                  <a:srgbClr val="CCCCCC"/>
                </a:solidFill>
              </a:rPr>
              <a:t>9</a:t>
            </a:fld>
            <a:endParaRPr lang="sv-SE" dirty="0">
              <a:solidFill>
                <a:srgbClr val="CCCCCC"/>
              </a:solidFill>
            </a:endParaRPr>
          </a:p>
        </p:txBody>
      </p:sp>
      <p:sp>
        <p:nvSpPr>
          <p:cNvPr id="6" name="Platshållare för innehåll 5">
            <a:extLst>
              <a:ext uri="{FF2B5EF4-FFF2-40B4-BE49-F238E27FC236}">
                <a16:creationId xmlns:a16="http://schemas.microsoft.com/office/drawing/2014/main" id="{CFEF36EF-EA79-48B1-8977-F8AA6F2C6BC7}"/>
              </a:ext>
            </a:extLst>
          </p:cNvPr>
          <p:cNvSpPr>
            <a:spLocks noGrp="1"/>
          </p:cNvSpPr>
          <p:nvPr>
            <p:ph idx="1"/>
          </p:nvPr>
        </p:nvSpPr>
        <p:spPr/>
        <p:txBody>
          <a:bodyPr/>
          <a:lstStyle/>
          <a:p>
            <a:pPr marL="72000" indent="-72000">
              <a:spcBef>
                <a:spcPts val="600"/>
              </a:spcBef>
              <a:spcAft>
                <a:spcPts val="600"/>
              </a:spcAft>
            </a:pPr>
            <a:br>
              <a:rPr lang="en-GB" i="1" dirty="0">
                <a:solidFill>
                  <a:schemeClr val="tx1">
                    <a:lumMod val="75000"/>
                    <a:lumOff val="25000"/>
                  </a:schemeClr>
                </a:solidFill>
              </a:rPr>
            </a:br>
            <a:endParaRPr lang="en-US" dirty="0"/>
          </a:p>
        </p:txBody>
      </p:sp>
      <p:sp>
        <p:nvSpPr>
          <p:cNvPr id="8" name="Platshållare för text 7">
            <a:extLst>
              <a:ext uri="{FF2B5EF4-FFF2-40B4-BE49-F238E27FC236}">
                <a16:creationId xmlns:a16="http://schemas.microsoft.com/office/drawing/2014/main" id="{F9694C8D-3712-49FB-B071-2180F2DC8118}"/>
              </a:ext>
            </a:extLst>
          </p:cNvPr>
          <p:cNvSpPr>
            <a:spLocks noGrp="1"/>
          </p:cNvSpPr>
          <p:nvPr>
            <p:ph type="body" sz="quarter" idx="14"/>
          </p:nvPr>
        </p:nvSpPr>
        <p:spPr/>
        <p:txBody>
          <a:bodyPr/>
          <a:lstStyle/>
          <a:p>
            <a:r>
              <a:rPr lang="en-GB" dirty="0"/>
              <a:t>tc_generic_structure</a:t>
            </a:r>
          </a:p>
        </p:txBody>
      </p:sp>
      <p:sp>
        <p:nvSpPr>
          <p:cNvPr id="10" name="Platshållare för datum 3">
            <a:extLst>
              <a:ext uri="{FF2B5EF4-FFF2-40B4-BE49-F238E27FC236}">
                <a16:creationId xmlns:a16="http://schemas.microsoft.com/office/drawing/2014/main" id="{38A5AF1C-CD2B-3242-88CF-04FA26AED57A}"/>
              </a:ext>
            </a:extLst>
          </p:cNvPr>
          <p:cNvSpPr>
            <a:spLocks noGrp="1"/>
          </p:cNvSpPr>
          <p:nvPr>
            <p:ph type="dt" sz="half" idx="10"/>
          </p:nvPr>
        </p:nvSpPr>
        <p:spPr>
          <a:xfrm>
            <a:off x="1195647" y="6475270"/>
            <a:ext cx="832658" cy="365125"/>
          </a:xfrm>
        </p:spPr>
        <p:txBody>
          <a:bodyPr/>
          <a:lstStyle/>
          <a:p>
            <a:fld id="{18896B66-0B3A-474C-9C9C-E4F07B1F5DAD}" type="datetime1">
              <a:rPr lang="sv-SE" smtClean="0"/>
              <a:t>2022-09-12</a:t>
            </a:fld>
            <a:endParaRPr lang="sv-SE" dirty="0"/>
          </a:p>
        </p:txBody>
      </p:sp>
      <p:pic>
        <p:nvPicPr>
          <p:cNvPr id="13" name="Content Placeholder 12"/>
          <p:cNvPicPr>
            <a:picLocks noGrp="1" noChangeAspect="1"/>
          </p:cNvPicPr>
          <p:nvPr>
            <p:ph idx="13"/>
          </p:nvPr>
        </p:nvPicPr>
        <p:blipFill>
          <a:blip r:embed="rId3"/>
          <a:stretch>
            <a:fillRect/>
          </a:stretch>
        </p:blipFill>
        <p:spPr>
          <a:xfrm>
            <a:off x="8223118" y="1446416"/>
            <a:ext cx="2875082" cy="4768850"/>
          </a:xfrm>
          <a:prstGeom prst="rect">
            <a:avLst/>
          </a:prstGeom>
        </p:spPr>
      </p:pic>
      <p:pic>
        <p:nvPicPr>
          <p:cNvPr id="7" name="Picture 6"/>
          <p:cNvPicPr>
            <a:picLocks noChangeAspect="1"/>
          </p:cNvPicPr>
          <p:nvPr/>
        </p:nvPicPr>
        <p:blipFill>
          <a:blip r:embed="rId4"/>
          <a:stretch>
            <a:fillRect/>
          </a:stretch>
        </p:blipFill>
        <p:spPr>
          <a:xfrm>
            <a:off x="839193" y="2310443"/>
            <a:ext cx="1701639" cy="748135"/>
          </a:xfrm>
          <a:prstGeom prst="rect">
            <a:avLst/>
          </a:prstGeom>
        </p:spPr>
      </p:pic>
      <p:pic>
        <p:nvPicPr>
          <p:cNvPr id="14" name="Picture 13"/>
          <p:cNvPicPr>
            <a:picLocks noChangeAspect="1"/>
          </p:cNvPicPr>
          <p:nvPr/>
        </p:nvPicPr>
        <p:blipFill>
          <a:blip r:embed="rId5"/>
          <a:stretch>
            <a:fillRect/>
          </a:stretch>
        </p:blipFill>
        <p:spPr>
          <a:xfrm>
            <a:off x="1085903" y="2993605"/>
            <a:ext cx="6517074" cy="1674471"/>
          </a:xfrm>
          <a:prstGeom prst="rect">
            <a:avLst/>
          </a:prstGeom>
        </p:spPr>
      </p:pic>
      <p:pic>
        <p:nvPicPr>
          <p:cNvPr id="12" name="Picture 11"/>
          <p:cNvPicPr>
            <a:picLocks noChangeAspect="1"/>
          </p:cNvPicPr>
          <p:nvPr/>
        </p:nvPicPr>
        <p:blipFill>
          <a:blip r:embed="rId6"/>
          <a:stretch>
            <a:fillRect/>
          </a:stretch>
        </p:blipFill>
        <p:spPr>
          <a:xfrm>
            <a:off x="2152996" y="4543095"/>
            <a:ext cx="4632271" cy="1495031"/>
          </a:xfrm>
          <a:prstGeom prst="rect">
            <a:avLst/>
          </a:prstGeom>
        </p:spPr>
      </p:pic>
    </p:spTree>
    <p:extLst>
      <p:ext uri="{BB962C8B-B14F-4D97-AF65-F5344CB8AC3E}">
        <p14:creationId xmlns:p14="http://schemas.microsoft.com/office/powerpoint/2010/main" val="238773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ema">
  <a:themeElements>
    <a:clrScheme name="ESS 1">
      <a:dk1>
        <a:srgbClr val="000000"/>
      </a:dk1>
      <a:lt1>
        <a:srgbClr val="FFFFFF"/>
      </a:lt1>
      <a:dk2>
        <a:srgbClr val="000000"/>
      </a:dk2>
      <a:lt2>
        <a:srgbClr val="FFFFFF"/>
      </a:lt2>
      <a:accent1>
        <a:srgbClr val="0099DC"/>
      </a:accent1>
      <a:accent2>
        <a:srgbClr val="003366"/>
      </a:accent2>
      <a:accent3>
        <a:srgbClr val="99BE00"/>
      </a:accent3>
      <a:accent4>
        <a:srgbClr val="006646"/>
      </a:accent4>
      <a:accent5>
        <a:srgbClr val="FF7D00"/>
      </a:accent5>
      <a:accent6>
        <a:srgbClr val="821482"/>
      </a:accent6>
      <a:hlink>
        <a:srgbClr val="0099DC"/>
      </a:hlink>
      <a:folHlink>
        <a:srgbClr val="0099DC"/>
      </a:folHlink>
    </a:clrScheme>
    <a:fontScheme name="ES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solidFill>
              <a:srgbClr val="666666"/>
            </a:solidFill>
          </a:defRPr>
        </a:defPPr>
      </a:lstStyle>
    </a:txDef>
  </a:objectDefaults>
  <a:extraClrSchemeLst/>
  <a:extLst>
    <a:ext uri="{05A4C25C-085E-4340-85A3-A5531E510DB2}">
      <thm15:themeFamily xmlns:thm15="http://schemas.microsoft.com/office/thememl/2012/main" name="Presentation5" id="{C8E05FD6-4408-40A1-AAFA-F1913A6B3D38}" vid="{2ACFAA60-6D1B-4172-9AA5-52CCB5CBBC40}"/>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ESS-0060907 - Chess Core Powerpoint</Template>
  <TotalTime>3928</TotalTime>
  <Words>859</Words>
  <Application>Microsoft Macintosh PowerPoint</Application>
  <PresentationFormat>Widescreen</PresentationFormat>
  <Paragraphs>151</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Segoe UI</vt:lpstr>
      <vt:lpstr>Segoe UI Light</vt:lpstr>
      <vt:lpstr>Segoe UI Semibold</vt:lpstr>
      <vt:lpstr>Times New Roman</vt:lpstr>
      <vt:lpstr>Wingdings</vt:lpstr>
      <vt:lpstr>Office-tema</vt:lpstr>
      <vt:lpstr>PowerPoint Presentation</vt:lpstr>
      <vt:lpstr>TwinCAT collaboration</vt:lpstr>
      <vt:lpstr>PowerPoint Presentation</vt:lpstr>
      <vt:lpstr>TwinCAT working group</vt:lpstr>
      <vt:lpstr>TwinCAT working group</vt:lpstr>
      <vt:lpstr>TwinCAT working group</vt:lpstr>
      <vt:lpstr>PowerPoint Presentation</vt:lpstr>
      <vt:lpstr>TwinCAT generic project</vt:lpstr>
      <vt:lpstr>TwinCAT generic project</vt:lpstr>
      <vt:lpstr>PowerPoint Presentation</vt:lpstr>
      <vt:lpstr>TwinCAT MCA standard library</vt:lpstr>
      <vt:lpstr>TwinCAT MCA standard library</vt:lpstr>
      <vt:lpstr>TwinCAT MCA standard library</vt:lpstr>
      <vt:lpstr>TwinCAT MCA standard library</vt:lpstr>
      <vt:lpstr>TwinCAT MCA standard library</vt:lpstr>
      <vt:lpstr>TwinCAT MCA standard library</vt:lpstr>
      <vt:lpstr>Useful Links</vt:lpstr>
      <vt:lpstr>PowerPoint Presentation</vt:lpstr>
      <vt:lpstr>PowerPoint Presentation</vt:lpstr>
      <vt:lpstr>PowerPoint Presentation</vt:lpstr>
      <vt:lpstr>Thank you!</vt:lpstr>
    </vt:vector>
  </TitlesOfParts>
  <Company>European Spallation Source ERIC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Federico Rojas</dc:creator>
  <cp:lastModifiedBy>Microsoft Office User</cp:lastModifiedBy>
  <cp:revision>44</cp:revision>
  <cp:lastPrinted>2019-03-08T10:27:30Z</cp:lastPrinted>
  <dcterms:created xsi:type="dcterms:W3CDTF">2022-06-29T08:13:11Z</dcterms:created>
  <dcterms:modified xsi:type="dcterms:W3CDTF">2022-09-12T13:18:59Z</dcterms:modified>
</cp:coreProperties>
</file>